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2" r:id="rId1"/>
    <p:sldMasterId id="2147483673" r:id="rId2"/>
  </p:sldMasterIdLst>
  <p:notesMasterIdLst>
    <p:notesMasterId r:id="rId35"/>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Lst>
  <p:sldSz cx="9144000" cy="5143500" type="screen16x9"/>
  <p:notesSz cx="6858000" cy="9144000"/>
  <p:embeddedFontLst>
    <p:embeddedFont>
      <p:font typeface="Anaheim" panose="020B0604020202020204" charset="0"/>
      <p:regular r:id="rId36"/>
    </p:embeddedFont>
    <p:embeddedFont>
      <p:font typeface="Barlow" panose="020B0604020202020204" charset="0"/>
      <p:regular r:id="rId37"/>
      <p:bold r:id="rId38"/>
      <p:italic r:id="rId39"/>
      <p:boldItalic r:id="rId40"/>
    </p:embeddedFont>
    <p:embeddedFont>
      <p:font typeface="Barlow Condensed ExtraBold" panose="020B0604020202020204" charset="0"/>
      <p:bold r:id="rId41"/>
      <p:boldItalic r:id="rId42"/>
    </p:embeddedFont>
    <p:embeddedFont>
      <p:font typeface="Overpass Mono" panose="020B0604020202020204" charset="0"/>
      <p:regular r:id="rId43"/>
      <p:bold r:id="rId44"/>
    </p:embeddedFont>
    <p:embeddedFont>
      <p:font typeface="Proxima Nova" panose="020B0604020202020204" charset="0"/>
      <p:regular r:id="rId45"/>
      <p:bold r:id="rId46"/>
      <p:italic r:id="rId47"/>
      <p:boldItalic r:id="rId48"/>
    </p:embeddedFont>
    <p:embeddedFont>
      <p:font typeface="Proxima Nova Semibold" panose="020B0604020202020204" charset="0"/>
      <p:regular r:id="rId49"/>
      <p:bold r:id="rId50"/>
      <p:boldItalic r:id="rId5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416AC46-8CE7-47A2-83C7-AED86F792D0F}">
  <a:tblStyle styleId="{C416AC46-8CE7-47A2-83C7-AED86F792D0F}"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076CDE1A-426A-4794-AC11-214DC46D45E6}"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8" d="100"/>
          <a:sy n="108" d="100"/>
        </p:scale>
        <p:origin x="730"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4.fntdata"/><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font" Target="fonts/font7.fntdata"/><Relationship Id="rId47" Type="http://schemas.openxmlformats.org/officeDocument/2006/relationships/font" Target="fonts/font12.fntdata"/><Relationship Id="rId50" Type="http://schemas.openxmlformats.org/officeDocument/2006/relationships/font" Target="fonts/font15.fntdata"/><Relationship Id="rId55"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font" Target="fonts/font3.fntdata"/><Relationship Id="rId46" Type="http://schemas.openxmlformats.org/officeDocument/2006/relationships/font" Target="fonts/font11.fntdata"/><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font" Target="fonts/font6.fntdata"/><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font" Target="fonts/font2.fntdata"/><Relationship Id="rId40" Type="http://schemas.openxmlformats.org/officeDocument/2006/relationships/font" Target="fonts/font5.fntdata"/><Relationship Id="rId45" Type="http://schemas.openxmlformats.org/officeDocument/2006/relationships/font" Target="fonts/font10.fntdata"/><Relationship Id="rId53"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font" Target="fonts/font1.fntdata"/><Relationship Id="rId49" Type="http://schemas.openxmlformats.org/officeDocument/2006/relationships/font" Target="fonts/font14.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font" Target="fonts/font9.fntdata"/><Relationship Id="rId52"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notesMaster" Target="notesMasters/notesMaster1.xml"/><Relationship Id="rId43" Type="http://schemas.openxmlformats.org/officeDocument/2006/relationships/font" Target="fonts/font8.fntdata"/><Relationship Id="rId48" Type="http://schemas.openxmlformats.org/officeDocument/2006/relationships/font" Target="fonts/font13.fntdata"/><Relationship Id="rId8" Type="http://schemas.openxmlformats.org/officeDocument/2006/relationships/slide" Target="slides/slide6.xml"/><Relationship Id="rId51" Type="http://schemas.openxmlformats.org/officeDocument/2006/relationships/font" Target="fonts/font16.fntdata"/><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Google Shape;449;g8dec9ae14f_0_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0" name="Google Shape;450;g8dec9ae14f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8b872573b1_0_6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8b872573b1_0_6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g8b2f66a28e_0_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4" name="Google Shape;504;g8b2f66a28e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g8d4cbd36da_4_313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0" name="Google Shape;510;g8d4cbd36da_4_313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6"/>
        <p:cNvGrpSpPr/>
        <p:nvPr/>
      </p:nvGrpSpPr>
      <p:grpSpPr>
        <a:xfrm>
          <a:off x="0" y="0"/>
          <a:ext cx="0" cy="0"/>
          <a:chOff x="0" y="0"/>
          <a:chExt cx="0" cy="0"/>
        </a:xfrm>
      </p:grpSpPr>
      <p:sp>
        <p:nvSpPr>
          <p:cNvPr id="517" name="Google Shape;517;g8d4cbd36da_4_314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8" name="Google Shape;518;g8d4cbd36da_4_314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p:cNvGrpSpPr/>
        <p:nvPr/>
      </p:nvGrpSpPr>
      <p:grpSpPr>
        <a:xfrm>
          <a:off x="0" y="0"/>
          <a:ext cx="0" cy="0"/>
          <a:chOff x="0" y="0"/>
          <a:chExt cx="0" cy="0"/>
        </a:xfrm>
      </p:grpSpPr>
      <p:sp>
        <p:nvSpPr>
          <p:cNvPr id="528" name="Google Shape;528;g8d4cbd36da_4_314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9" name="Google Shape;529;g8d4cbd36da_4_314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1"/>
        <p:cNvGrpSpPr/>
        <p:nvPr/>
      </p:nvGrpSpPr>
      <p:grpSpPr>
        <a:xfrm>
          <a:off x="0" y="0"/>
          <a:ext cx="0" cy="0"/>
          <a:chOff x="0" y="0"/>
          <a:chExt cx="0" cy="0"/>
        </a:xfrm>
      </p:grpSpPr>
      <p:sp>
        <p:nvSpPr>
          <p:cNvPr id="592" name="Google Shape;592;g8d4cbd36da_4_315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3" name="Google Shape;593;g8d4cbd36da_4_315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6"/>
        <p:cNvGrpSpPr/>
        <p:nvPr/>
      </p:nvGrpSpPr>
      <p:grpSpPr>
        <a:xfrm>
          <a:off x="0" y="0"/>
          <a:ext cx="0" cy="0"/>
          <a:chOff x="0" y="0"/>
          <a:chExt cx="0" cy="0"/>
        </a:xfrm>
      </p:grpSpPr>
      <p:sp>
        <p:nvSpPr>
          <p:cNvPr id="657" name="Google Shape;657;g8d4cbd36da_4_312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8" name="Google Shape;658;g8d4cbd36da_4_31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3"/>
        <p:cNvGrpSpPr/>
        <p:nvPr/>
      </p:nvGrpSpPr>
      <p:grpSpPr>
        <a:xfrm>
          <a:off x="0" y="0"/>
          <a:ext cx="0" cy="0"/>
          <a:chOff x="0" y="0"/>
          <a:chExt cx="0" cy="0"/>
        </a:xfrm>
      </p:grpSpPr>
      <p:sp>
        <p:nvSpPr>
          <p:cNvPr id="674" name="Google Shape;674;g8d4cbd36da_4_314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5" name="Google Shape;675;g8d4cbd36da_4_314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8b34d0e6d4_5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0" name="Google Shape;680;g8b34d0e6d4_5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8b3994a781_0_255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8b3994a781_0_255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8"/>
        <p:cNvGrpSpPr/>
        <p:nvPr/>
      </p:nvGrpSpPr>
      <p:grpSpPr>
        <a:xfrm>
          <a:off x="0" y="0"/>
          <a:ext cx="0" cy="0"/>
          <a:chOff x="0" y="0"/>
          <a:chExt cx="0" cy="0"/>
        </a:xfrm>
      </p:grpSpPr>
      <p:sp>
        <p:nvSpPr>
          <p:cNvPr id="689" name="Google Shape;689;g8b3994a781_0_90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0" name="Google Shape;690;g8b3994a781_0_9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8"/>
        <p:cNvGrpSpPr/>
        <p:nvPr/>
      </p:nvGrpSpPr>
      <p:grpSpPr>
        <a:xfrm>
          <a:off x="0" y="0"/>
          <a:ext cx="0" cy="0"/>
          <a:chOff x="0" y="0"/>
          <a:chExt cx="0" cy="0"/>
        </a:xfrm>
      </p:grpSpPr>
      <p:sp>
        <p:nvSpPr>
          <p:cNvPr id="719" name="Google Shape;719;g8de203a353_0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0" name="Google Shape;720;g8de203a353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3"/>
        <p:cNvGrpSpPr/>
        <p:nvPr/>
      </p:nvGrpSpPr>
      <p:grpSpPr>
        <a:xfrm>
          <a:off x="0" y="0"/>
          <a:ext cx="0" cy="0"/>
          <a:chOff x="0" y="0"/>
          <a:chExt cx="0" cy="0"/>
        </a:xfrm>
      </p:grpSpPr>
      <p:sp>
        <p:nvSpPr>
          <p:cNvPr id="744" name="Google Shape;744;g8b34d0e6d4_5_1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5" name="Google Shape;745;g8b34d0e6d4_5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0"/>
        <p:cNvGrpSpPr/>
        <p:nvPr/>
      </p:nvGrpSpPr>
      <p:grpSpPr>
        <a:xfrm>
          <a:off x="0" y="0"/>
          <a:ext cx="0" cy="0"/>
          <a:chOff x="0" y="0"/>
          <a:chExt cx="0" cy="0"/>
        </a:xfrm>
      </p:grpSpPr>
      <p:sp>
        <p:nvSpPr>
          <p:cNvPr id="771" name="Google Shape;771;g8de203a353_0_1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2" name="Google Shape;772;g8de203a353_0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1"/>
        <p:cNvGrpSpPr/>
        <p:nvPr/>
      </p:nvGrpSpPr>
      <p:grpSpPr>
        <a:xfrm>
          <a:off x="0" y="0"/>
          <a:ext cx="0" cy="0"/>
          <a:chOff x="0" y="0"/>
          <a:chExt cx="0" cy="0"/>
        </a:xfrm>
      </p:grpSpPr>
      <p:sp>
        <p:nvSpPr>
          <p:cNvPr id="852" name="Google Shape;852;g8b3994a781_0_10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3" name="Google Shape;853;g8b3994a781_0_10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8"/>
        <p:cNvGrpSpPr/>
        <p:nvPr/>
      </p:nvGrpSpPr>
      <p:grpSpPr>
        <a:xfrm>
          <a:off x="0" y="0"/>
          <a:ext cx="0" cy="0"/>
          <a:chOff x="0" y="0"/>
          <a:chExt cx="0" cy="0"/>
        </a:xfrm>
      </p:grpSpPr>
      <p:sp>
        <p:nvSpPr>
          <p:cNvPr id="859" name="Google Shape;859;g8b3994a781_0_10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0" name="Google Shape;860;g8b3994a781_0_10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4"/>
        <p:cNvGrpSpPr/>
        <p:nvPr/>
      </p:nvGrpSpPr>
      <p:grpSpPr>
        <a:xfrm>
          <a:off x="0" y="0"/>
          <a:ext cx="0" cy="0"/>
          <a:chOff x="0" y="0"/>
          <a:chExt cx="0" cy="0"/>
        </a:xfrm>
      </p:grpSpPr>
      <p:sp>
        <p:nvSpPr>
          <p:cNvPr id="895" name="Google Shape;895;g8d4cbd36da_4_316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6" name="Google Shape;896;g8d4cbd36da_4_316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5"/>
        <p:cNvGrpSpPr/>
        <p:nvPr/>
      </p:nvGrpSpPr>
      <p:grpSpPr>
        <a:xfrm>
          <a:off x="0" y="0"/>
          <a:ext cx="0" cy="0"/>
          <a:chOff x="0" y="0"/>
          <a:chExt cx="0" cy="0"/>
        </a:xfrm>
      </p:grpSpPr>
      <p:sp>
        <p:nvSpPr>
          <p:cNvPr id="916" name="Google Shape;916;g8b3994a781_0_255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7" name="Google Shape;917;g8b3994a781_0_255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1"/>
        <p:cNvGrpSpPr/>
        <p:nvPr/>
      </p:nvGrpSpPr>
      <p:grpSpPr>
        <a:xfrm>
          <a:off x="0" y="0"/>
          <a:ext cx="0" cy="0"/>
          <a:chOff x="0" y="0"/>
          <a:chExt cx="0" cy="0"/>
        </a:xfrm>
      </p:grpSpPr>
      <p:sp>
        <p:nvSpPr>
          <p:cNvPr id="922" name="Google Shape;922;g8dec9ae14f_0_1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3" name="Google Shape;923;g8dec9ae14f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7"/>
        <p:cNvGrpSpPr/>
        <p:nvPr/>
      </p:nvGrpSpPr>
      <p:grpSpPr>
        <a:xfrm>
          <a:off x="0" y="0"/>
          <a:ext cx="0" cy="0"/>
          <a:chOff x="0" y="0"/>
          <a:chExt cx="0" cy="0"/>
        </a:xfrm>
      </p:grpSpPr>
      <p:sp>
        <p:nvSpPr>
          <p:cNvPr id="928" name="Google Shape;928;g8d4cbd36da_4_153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9" name="Google Shape;929;g8d4cbd36da_4_153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8b872573b1_0_1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8b872573b1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4"/>
        <p:cNvGrpSpPr/>
        <p:nvPr/>
      </p:nvGrpSpPr>
      <p:grpSpPr>
        <a:xfrm>
          <a:off x="0" y="0"/>
          <a:ext cx="0" cy="0"/>
          <a:chOff x="0" y="0"/>
          <a:chExt cx="0" cy="0"/>
        </a:xfrm>
      </p:grpSpPr>
      <p:sp>
        <p:nvSpPr>
          <p:cNvPr id="935" name="Google Shape;935;g8d4cbd36da_4_153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6" name="Google Shape;936;g8d4cbd36da_4_153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9"/>
        <p:cNvGrpSpPr/>
        <p:nvPr/>
      </p:nvGrpSpPr>
      <p:grpSpPr>
        <a:xfrm>
          <a:off x="0" y="0"/>
          <a:ext cx="0" cy="0"/>
          <a:chOff x="0" y="0"/>
          <a:chExt cx="0" cy="0"/>
        </a:xfrm>
      </p:grpSpPr>
      <p:sp>
        <p:nvSpPr>
          <p:cNvPr id="950" name="Google Shape;950;g8d4cbd36da_4_1540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1" name="Google Shape;951;g8d4cbd36da_4_154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5"/>
        <p:cNvGrpSpPr/>
        <p:nvPr/>
      </p:nvGrpSpPr>
      <p:grpSpPr>
        <a:xfrm>
          <a:off x="0" y="0"/>
          <a:ext cx="0" cy="0"/>
          <a:chOff x="0" y="0"/>
          <a:chExt cx="0" cy="0"/>
        </a:xfrm>
      </p:grpSpPr>
      <p:sp>
        <p:nvSpPr>
          <p:cNvPr id="966" name="Google Shape;966;g8d4cbd36da_4_154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7" name="Google Shape;967;g8d4cbd36da_4_15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8b9fd0675c_0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8b9fd0675c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g8d4cbd36da_4_3139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6" name="Google Shape;366;g8d4cbd36da_4_31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g8b872573b1_0_1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2" name="Google Shape;372;g8b872573b1_0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822dda0a4d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822dda0a4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822dda0a4d_0_1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822dda0a4d_0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g8b2f66a28e_0_1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0" name="Google Shape;430;g8b2f66a28e_0_1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7362284" y="1723643"/>
            <a:ext cx="1781706" cy="3419867"/>
            <a:chOff x="7397009" y="1731193"/>
            <a:chExt cx="1781706" cy="3419867"/>
          </a:xfrm>
        </p:grpSpPr>
        <p:sp>
          <p:nvSpPr>
            <p:cNvPr id="10" name="Google Shape;10;p2"/>
            <p:cNvSpPr/>
            <p:nvPr/>
          </p:nvSpPr>
          <p:spPr>
            <a:xfrm>
              <a:off x="7858529" y="1731193"/>
              <a:ext cx="1320185" cy="132176"/>
            </a:xfrm>
            <a:custGeom>
              <a:avLst/>
              <a:gdLst/>
              <a:ahLst/>
              <a:cxnLst/>
              <a:rect l="l" t="t" r="r" b="b"/>
              <a:pathLst>
                <a:path w="19277" h="1930" extrusionOk="0">
                  <a:moveTo>
                    <a:pt x="1" y="1"/>
                  </a:moveTo>
                  <a:lnTo>
                    <a:pt x="1" y="1930"/>
                  </a:lnTo>
                  <a:lnTo>
                    <a:pt x="19277" y="1930"/>
                  </a:lnTo>
                  <a:lnTo>
                    <a:pt x="19277"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7784360" y="1950550"/>
              <a:ext cx="865993" cy="132176"/>
            </a:xfrm>
            <a:custGeom>
              <a:avLst/>
              <a:gdLst/>
              <a:ahLst/>
              <a:cxnLst/>
              <a:rect l="l" t="t" r="r" b="b"/>
              <a:pathLst>
                <a:path w="12645" h="1930" extrusionOk="0">
                  <a:moveTo>
                    <a:pt x="0" y="1"/>
                  </a:moveTo>
                  <a:lnTo>
                    <a:pt x="0" y="1929"/>
                  </a:lnTo>
                  <a:lnTo>
                    <a:pt x="12645" y="1929"/>
                  </a:lnTo>
                  <a:lnTo>
                    <a:pt x="12645"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8855808" y="1950550"/>
              <a:ext cx="322907" cy="132176"/>
            </a:xfrm>
            <a:custGeom>
              <a:avLst/>
              <a:gdLst/>
              <a:ahLst/>
              <a:cxnLst/>
              <a:rect l="l" t="t" r="r" b="b"/>
              <a:pathLst>
                <a:path w="4715" h="1930" extrusionOk="0">
                  <a:moveTo>
                    <a:pt x="0" y="1"/>
                  </a:moveTo>
                  <a:lnTo>
                    <a:pt x="0" y="1929"/>
                  </a:lnTo>
                  <a:lnTo>
                    <a:pt x="4715" y="1929"/>
                  </a:lnTo>
                  <a:lnTo>
                    <a:pt x="4715"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8445651" y="2169086"/>
              <a:ext cx="733063" cy="132998"/>
            </a:xfrm>
            <a:custGeom>
              <a:avLst/>
              <a:gdLst/>
              <a:ahLst/>
              <a:cxnLst/>
              <a:rect l="l" t="t" r="r" b="b"/>
              <a:pathLst>
                <a:path w="10704" h="1942" extrusionOk="0">
                  <a:moveTo>
                    <a:pt x="0" y="0"/>
                  </a:moveTo>
                  <a:lnTo>
                    <a:pt x="0" y="1941"/>
                  </a:lnTo>
                  <a:lnTo>
                    <a:pt x="10704" y="1941"/>
                  </a:lnTo>
                  <a:lnTo>
                    <a:pt x="10704"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8738356" y="2388443"/>
              <a:ext cx="440359" cy="132929"/>
            </a:xfrm>
            <a:custGeom>
              <a:avLst/>
              <a:gdLst/>
              <a:ahLst/>
              <a:cxnLst/>
              <a:rect l="l" t="t" r="r" b="b"/>
              <a:pathLst>
                <a:path w="6430" h="1941" extrusionOk="0">
                  <a:moveTo>
                    <a:pt x="1" y="0"/>
                  </a:moveTo>
                  <a:lnTo>
                    <a:pt x="1" y="1941"/>
                  </a:lnTo>
                  <a:lnTo>
                    <a:pt x="6430" y="1941"/>
                  </a:lnTo>
                  <a:lnTo>
                    <a:pt x="6430"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7990637" y="2388443"/>
              <a:ext cx="597737" cy="132929"/>
            </a:xfrm>
            <a:custGeom>
              <a:avLst/>
              <a:gdLst/>
              <a:ahLst/>
              <a:cxnLst/>
              <a:rect l="l" t="t" r="r" b="b"/>
              <a:pathLst>
                <a:path w="8728" h="1941" extrusionOk="0">
                  <a:moveTo>
                    <a:pt x="1" y="0"/>
                  </a:moveTo>
                  <a:lnTo>
                    <a:pt x="1" y="1941"/>
                  </a:lnTo>
                  <a:lnTo>
                    <a:pt x="8728" y="1941"/>
                  </a:lnTo>
                  <a:lnTo>
                    <a:pt x="8728"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7683208" y="2607801"/>
              <a:ext cx="1495507" cy="132108"/>
            </a:xfrm>
            <a:custGeom>
              <a:avLst/>
              <a:gdLst/>
              <a:ahLst/>
              <a:cxnLst/>
              <a:rect l="l" t="t" r="r" b="b"/>
              <a:pathLst>
                <a:path w="21837" h="1929" extrusionOk="0">
                  <a:moveTo>
                    <a:pt x="1" y="0"/>
                  </a:moveTo>
                  <a:lnTo>
                    <a:pt x="1" y="1929"/>
                  </a:lnTo>
                  <a:lnTo>
                    <a:pt x="21837" y="1929"/>
                  </a:lnTo>
                  <a:lnTo>
                    <a:pt x="21837"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8298888" y="2827090"/>
              <a:ext cx="879827" cy="132176"/>
            </a:xfrm>
            <a:custGeom>
              <a:avLst/>
              <a:gdLst/>
              <a:ahLst/>
              <a:cxnLst/>
              <a:rect l="l" t="t" r="r" b="b"/>
              <a:pathLst>
                <a:path w="12847" h="1930" extrusionOk="0">
                  <a:moveTo>
                    <a:pt x="0" y="1"/>
                  </a:moveTo>
                  <a:lnTo>
                    <a:pt x="0" y="1930"/>
                  </a:lnTo>
                  <a:lnTo>
                    <a:pt x="12847" y="1930"/>
                  </a:lnTo>
                  <a:lnTo>
                    <a:pt x="12847"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8855808" y="3046447"/>
              <a:ext cx="322907" cy="132176"/>
            </a:xfrm>
            <a:custGeom>
              <a:avLst/>
              <a:gdLst/>
              <a:ahLst/>
              <a:cxnLst/>
              <a:rect l="l" t="t" r="r" b="b"/>
              <a:pathLst>
                <a:path w="4715" h="1930" extrusionOk="0">
                  <a:moveTo>
                    <a:pt x="0" y="1"/>
                  </a:moveTo>
                  <a:lnTo>
                    <a:pt x="0" y="1929"/>
                  </a:lnTo>
                  <a:lnTo>
                    <a:pt x="4715" y="1929"/>
                  </a:lnTo>
                  <a:lnTo>
                    <a:pt x="4715"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7784360" y="2169086"/>
              <a:ext cx="499050" cy="132998"/>
            </a:xfrm>
            <a:custGeom>
              <a:avLst/>
              <a:gdLst/>
              <a:ahLst/>
              <a:cxnLst/>
              <a:rect l="l" t="t" r="r" b="b"/>
              <a:pathLst>
                <a:path w="7287" h="1942" extrusionOk="0">
                  <a:moveTo>
                    <a:pt x="0" y="0"/>
                  </a:moveTo>
                  <a:lnTo>
                    <a:pt x="0" y="1941"/>
                  </a:lnTo>
                  <a:lnTo>
                    <a:pt x="7287" y="1941"/>
                  </a:lnTo>
                  <a:lnTo>
                    <a:pt x="7287"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8020017" y="4142344"/>
              <a:ext cx="322975" cy="132176"/>
            </a:xfrm>
            <a:custGeom>
              <a:avLst/>
              <a:gdLst/>
              <a:ahLst/>
              <a:cxnLst/>
              <a:rect l="l" t="t" r="r" b="b"/>
              <a:pathLst>
                <a:path w="4716" h="1930" extrusionOk="0">
                  <a:moveTo>
                    <a:pt x="0" y="1"/>
                  </a:moveTo>
                  <a:lnTo>
                    <a:pt x="0" y="1929"/>
                  </a:lnTo>
                  <a:lnTo>
                    <a:pt x="4715" y="1929"/>
                  </a:lnTo>
                  <a:lnTo>
                    <a:pt x="4715"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7521789" y="4142344"/>
              <a:ext cx="322153" cy="132176"/>
            </a:xfrm>
            <a:custGeom>
              <a:avLst/>
              <a:gdLst/>
              <a:ahLst/>
              <a:cxnLst/>
              <a:rect l="l" t="t" r="r" b="b"/>
              <a:pathLst>
                <a:path w="4704" h="1930" extrusionOk="0">
                  <a:moveTo>
                    <a:pt x="0" y="1"/>
                  </a:moveTo>
                  <a:lnTo>
                    <a:pt x="0" y="1929"/>
                  </a:lnTo>
                  <a:lnTo>
                    <a:pt x="4703" y="1929"/>
                  </a:lnTo>
                  <a:lnTo>
                    <a:pt x="4703"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8152056" y="3264983"/>
              <a:ext cx="1026659" cy="132998"/>
            </a:xfrm>
            <a:custGeom>
              <a:avLst/>
              <a:gdLst/>
              <a:ahLst/>
              <a:cxnLst/>
              <a:rect l="l" t="t" r="r" b="b"/>
              <a:pathLst>
                <a:path w="14991" h="1942" extrusionOk="0">
                  <a:moveTo>
                    <a:pt x="1" y="0"/>
                  </a:moveTo>
                  <a:lnTo>
                    <a:pt x="1" y="1941"/>
                  </a:lnTo>
                  <a:lnTo>
                    <a:pt x="14991" y="1941"/>
                  </a:lnTo>
                  <a:lnTo>
                    <a:pt x="14991"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7784360" y="3484340"/>
              <a:ext cx="807301" cy="132929"/>
            </a:xfrm>
            <a:custGeom>
              <a:avLst/>
              <a:gdLst/>
              <a:ahLst/>
              <a:cxnLst/>
              <a:rect l="l" t="t" r="r" b="b"/>
              <a:pathLst>
                <a:path w="11788" h="1941" extrusionOk="0">
                  <a:moveTo>
                    <a:pt x="0" y="0"/>
                  </a:moveTo>
                  <a:lnTo>
                    <a:pt x="0" y="1941"/>
                  </a:lnTo>
                  <a:lnTo>
                    <a:pt x="11787" y="1941"/>
                  </a:lnTo>
                  <a:lnTo>
                    <a:pt x="11787"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8738356" y="3484340"/>
              <a:ext cx="440359" cy="132929"/>
            </a:xfrm>
            <a:custGeom>
              <a:avLst/>
              <a:gdLst/>
              <a:ahLst/>
              <a:cxnLst/>
              <a:rect l="l" t="t" r="r" b="b"/>
              <a:pathLst>
                <a:path w="6430" h="1941" extrusionOk="0">
                  <a:moveTo>
                    <a:pt x="1" y="0"/>
                  </a:moveTo>
                  <a:lnTo>
                    <a:pt x="1" y="1941"/>
                  </a:lnTo>
                  <a:lnTo>
                    <a:pt x="6430" y="1941"/>
                  </a:lnTo>
                  <a:lnTo>
                    <a:pt x="6430"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7931945" y="3046447"/>
              <a:ext cx="733063" cy="132176"/>
            </a:xfrm>
            <a:custGeom>
              <a:avLst/>
              <a:gdLst/>
              <a:ahLst/>
              <a:cxnLst/>
              <a:rect l="l" t="t" r="r" b="b"/>
              <a:pathLst>
                <a:path w="10704" h="1930" extrusionOk="0">
                  <a:moveTo>
                    <a:pt x="0" y="1"/>
                  </a:moveTo>
                  <a:lnTo>
                    <a:pt x="0" y="1929"/>
                  </a:lnTo>
                  <a:lnTo>
                    <a:pt x="10704" y="1929"/>
                  </a:lnTo>
                  <a:lnTo>
                    <a:pt x="10704"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8445651" y="3703698"/>
              <a:ext cx="733063" cy="132108"/>
            </a:xfrm>
            <a:custGeom>
              <a:avLst/>
              <a:gdLst/>
              <a:ahLst/>
              <a:cxnLst/>
              <a:rect l="l" t="t" r="r" b="b"/>
              <a:pathLst>
                <a:path w="10704" h="1929" extrusionOk="0">
                  <a:moveTo>
                    <a:pt x="0" y="0"/>
                  </a:moveTo>
                  <a:lnTo>
                    <a:pt x="0" y="1929"/>
                  </a:lnTo>
                  <a:lnTo>
                    <a:pt x="10704" y="1929"/>
                  </a:lnTo>
                  <a:lnTo>
                    <a:pt x="10704"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8855808" y="3922987"/>
              <a:ext cx="322907" cy="132176"/>
            </a:xfrm>
            <a:custGeom>
              <a:avLst/>
              <a:gdLst/>
              <a:ahLst/>
              <a:cxnLst/>
              <a:rect l="l" t="t" r="r" b="b"/>
              <a:pathLst>
                <a:path w="4715" h="1930" extrusionOk="0">
                  <a:moveTo>
                    <a:pt x="0" y="1"/>
                  </a:moveTo>
                  <a:lnTo>
                    <a:pt x="0" y="1930"/>
                  </a:lnTo>
                  <a:lnTo>
                    <a:pt x="4715" y="1930"/>
                  </a:lnTo>
                  <a:lnTo>
                    <a:pt x="4715"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7990637" y="3703698"/>
              <a:ext cx="322975" cy="132108"/>
            </a:xfrm>
            <a:custGeom>
              <a:avLst/>
              <a:gdLst/>
              <a:ahLst/>
              <a:cxnLst/>
              <a:rect l="l" t="t" r="r" b="b"/>
              <a:pathLst>
                <a:path w="4716" h="1929" extrusionOk="0">
                  <a:moveTo>
                    <a:pt x="1" y="0"/>
                  </a:moveTo>
                  <a:lnTo>
                    <a:pt x="1" y="1929"/>
                  </a:lnTo>
                  <a:lnTo>
                    <a:pt x="4715" y="1929"/>
                  </a:lnTo>
                  <a:lnTo>
                    <a:pt x="4715"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8445651" y="4142344"/>
              <a:ext cx="733063" cy="132176"/>
            </a:xfrm>
            <a:custGeom>
              <a:avLst/>
              <a:gdLst/>
              <a:ahLst/>
              <a:cxnLst/>
              <a:rect l="l" t="t" r="r" b="b"/>
              <a:pathLst>
                <a:path w="10704" h="1930" extrusionOk="0">
                  <a:moveTo>
                    <a:pt x="0" y="1"/>
                  </a:moveTo>
                  <a:lnTo>
                    <a:pt x="0" y="1929"/>
                  </a:lnTo>
                  <a:lnTo>
                    <a:pt x="10704" y="1929"/>
                  </a:lnTo>
                  <a:lnTo>
                    <a:pt x="10704"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7858529" y="3922987"/>
              <a:ext cx="862774" cy="132176"/>
            </a:xfrm>
            <a:custGeom>
              <a:avLst/>
              <a:gdLst/>
              <a:ahLst/>
              <a:cxnLst/>
              <a:rect l="l" t="t" r="r" b="b"/>
              <a:pathLst>
                <a:path w="12598" h="1930" extrusionOk="0">
                  <a:moveTo>
                    <a:pt x="1" y="1"/>
                  </a:moveTo>
                  <a:lnTo>
                    <a:pt x="1" y="1930"/>
                  </a:lnTo>
                  <a:lnTo>
                    <a:pt x="12598" y="1930"/>
                  </a:lnTo>
                  <a:lnTo>
                    <a:pt x="12598"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7683208" y="4361702"/>
              <a:ext cx="1495507" cy="132176"/>
            </a:xfrm>
            <a:custGeom>
              <a:avLst/>
              <a:gdLst/>
              <a:ahLst/>
              <a:cxnLst/>
              <a:rect l="l" t="t" r="r" b="b"/>
              <a:pathLst>
                <a:path w="21837" h="1930" extrusionOk="0">
                  <a:moveTo>
                    <a:pt x="1" y="0"/>
                  </a:moveTo>
                  <a:lnTo>
                    <a:pt x="1" y="1929"/>
                  </a:lnTo>
                  <a:lnTo>
                    <a:pt x="21837" y="1929"/>
                  </a:lnTo>
                  <a:lnTo>
                    <a:pt x="21837"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8767736" y="4580237"/>
              <a:ext cx="410978" cy="132929"/>
            </a:xfrm>
            <a:custGeom>
              <a:avLst/>
              <a:gdLst/>
              <a:ahLst/>
              <a:cxnLst/>
              <a:rect l="l" t="t" r="r" b="b"/>
              <a:pathLst>
                <a:path w="6001" h="1941" extrusionOk="0">
                  <a:moveTo>
                    <a:pt x="0" y="0"/>
                  </a:moveTo>
                  <a:lnTo>
                    <a:pt x="0" y="1941"/>
                  </a:lnTo>
                  <a:lnTo>
                    <a:pt x="6001" y="1941"/>
                  </a:lnTo>
                  <a:lnTo>
                    <a:pt x="6001"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7814494" y="4580237"/>
              <a:ext cx="773880" cy="132929"/>
            </a:xfrm>
            <a:custGeom>
              <a:avLst/>
              <a:gdLst/>
              <a:ahLst/>
              <a:cxnLst/>
              <a:rect l="l" t="t" r="r" b="b"/>
              <a:pathLst>
                <a:path w="11300" h="1941" extrusionOk="0">
                  <a:moveTo>
                    <a:pt x="1" y="0"/>
                  </a:moveTo>
                  <a:lnTo>
                    <a:pt x="1" y="1941"/>
                  </a:lnTo>
                  <a:lnTo>
                    <a:pt x="11300" y="1941"/>
                  </a:lnTo>
                  <a:lnTo>
                    <a:pt x="11300"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7397009" y="4799526"/>
              <a:ext cx="833394" cy="132998"/>
            </a:xfrm>
            <a:custGeom>
              <a:avLst/>
              <a:gdLst/>
              <a:ahLst/>
              <a:cxnLst/>
              <a:rect l="l" t="t" r="r" b="b"/>
              <a:pathLst>
                <a:path w="12169" h="1942" extrusionOk="0">
                  <a:moveTo>
                    <a:pt x="1" y="1"/>
                  </a:moveTo>
                  <a:lnTo>
                    <a:pt x="1" y="1942"/>
                  </a:lnTo>
                  <a:lnTo>
                    <a:pt x="12169" y="1942"/>
                  </a:lnTo>
                  <a:lnTo>
                    <a:pt x="12169"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8382851" y="4799526"/>
              <a:ext cx="795864" cy="132998"/>
            </a:xfrm>
            <a:custGeom>
              <a:avLst/>
              <a:gdLst/>
              <a:ahLst/>
              <a:cxnLst/>
              <a:rect l="l" t="t" r="r" b="b"/>
              <a:pathLst>
                <a:path w="11621" h="1942" extrusionOk="0">
                  <a:moveTo>
                    <a:pt x="0" y="1"/>
                  </a:moveTo>
                  <a:lnTo>
                    <a:pt x="0" y="1942"/>
                  </a:lnTo>
                  <a:lnTo>
                    <a:pt x="11621" y="1942"/>
                  </a:lnTo>
                  <a:lnTo>
                    <a:pt x="11621"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8064053" y="5018884"/>
              <a:ext cx="1114662" cy="132176"/>
            </a:xfrm>
            <a:custGeom>
              <a:avLst/>
              <a:gdLst/>
              <a:ahLst/>
              <a:cxnLst/>
              <a:rect l="l" t="t" r="r" b="b"/>
              <a:pathLst>
                <a:path w="16276" h="1930" extrusionOk="0">
                  <a:moveTo>
                    <a:pt x="0" y="1"/>
                  </a:moveTo>
                  <a:lnTo>
                    <a:pt x="0" y="1930"/>
                  </a:lnTo>
                  <a:lnTo>
                    <a:pt x="16276" y="1930"/>
                  </a:lnTo>
                  <a:lnTo>
                    <a:pt x="16276"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 name="Google Shape;37;p2"/>
          <p:cNvSpPr/>
          <p:nvPr/>
        </p:nvSpPr>
        <p:spPr>
          <a:xfrm>
            <a:off x="1962382" y="0"/>
            <a:ext cx="2721868" cy="387420"/>
          </a:xfrm>
          <a:custGeom>
            <a:avLst/>
            <a:gdLst/>
            <a:ahLst/>
            <a:cxnLst/>
            <a:rect l="l" t="t" r="r" b="b"/>
            <a:pathLst>
              <a:path w="39744" h="5657" extrusionOk="0">
                <a:moveTo>
                  <a:pt x="1" y="1"/>
                </a:moveTo>
                <a:lnTo>
                  <a:pt x="1" y="5656"/>
                </a:lnTo>
                <a:lnTo>
                  <a:pt x="39744" y="5656"/>
                </a:lnTo>
                <a:lnTo>
                  <a:pt x="3974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873813" y="0"/>
            <a:ext cx="664647" cy="387420"/>
          </a:xfrm>
          <a:custGeom>
            <a:avLst/>
            <a:gdLst/>
            <a:ahLst/>
            <a:cxnLst/>
            <a:rect l="l" t="t" r="r" b="b"/>
            <a:pathLst>
              <a:path w="9705" h="5657" extrusionOk="0">
                <a:moveTo>
                  <a:pt x="1" y="1"/>
                </a:moveTo>
                <a:lnTo>
                  <a:pt x="1" y="5656"/>
                </a:lnTo>
                <a:lnTo>
                  <a:pt x="9704" y="5656"/>
                </a:lnTo>
                <a:lnTo>
                  <a:pt x="97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1049134" y="938616"/>
            <a:ext cx="212098" cy="385776"/>
          </a:xfrm>
          <a:custGeom>
            <a:avLst/>
            <a:gdLst/>
            <a:ahLst/>
            <a:cxnLst/>
            <a:rect l="l" t="t" r="r" b="b"/>
            <a:pathLst>
              <a:path w="3097" h="5633" extrusionOk="0">
                <a:moveTo>
                  <a:pt x="2239" y="1"/>
                </a:moveTo>
                <a:lnTo>
                  <a:pt x="1" y="5275"/>
                </a:lnTo>
                <a:lnTo>
                  <a:pt x="846" y="5633"/>
                </a:lnTo>
                <a:lnTo>
                  <a:pt x="3096" y="370"/>
                </a:lnTo>
                <a:lnTo>
                  <a:pt x="223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873813" y="1008745"/>
            <a:ext cx="167240" cy="245519"/>
          </a:xfrm>
          <a:custGeom>
            <a:avLst/>
            <a:gdLst/>
            <a:ahLst/>
            <a:cxnLst/>
            <a:rect l="l" t="t" r="r" b="b"/>
            <a:pathLst>
              <a:path w="2442" h="3585" extrusionOk="0">
                <a:moveTo>
                  <a:pt x="1787" y="1"/>
                </a:moveTo>
                <a:lnTo>
                  <a:pt x="1" y="1787"/>
                </a:lnTo>
                <a:lnTo>
                  <a:pt x="1787" y="3585"/>
                </a:lnTo>
                <a:lnTo>
                  <a:pt x="2442" y="2930"/>
                </a:lnTo>
                <a:lnTo>
                  <a:pt x="1299" y="1787"/>
                </a:lnTo>
                <a:lnTo>
                  <a:pt x="2442" y="656"/>
                </a:lnTo>
                <a:lnTo>
                  <a:pt x="17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1268492" y="1008745"/>
            <a:ext cx="168062" cy="245519"/>
          </a:xfrm>
          <a:custGeom>
            <a:avLst/>
            <a:gdLst/>
            <a:ahLst/>
            <a:cxnLst/>
            <a:rect l="l" t="t" r="r" b="b"/>
            <a:pathLst>
              <a:path w="2454" h="3585" extrusionOk="0">
                <a:moveTo>
                  <a:pt x="655" y="1"/>
                </a:moveTo>
                <a:lnTo>
                  <a:pt x="0" y="656"/>
                </a:lnTo>
                <a:lnTo>
                  <a:pt x="1143" y="1787"/>
                </a:lnTo>
                <a:lnTo>
                  <a:pt x="0" y="2930"/>
                </a:lnTo>
                <a:lnTo>
                  <a:pt x="655" y="3585"/>
                </a:lnTo>
                <a:lnTo>
                  <a:pt x="2453" y="1787"/>
                </a:lnTo>
                <a:lnTo>
                  <a:pt x="6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3516020" y="4983597"/>
            <a:ext cx="1054395" cy="159912"/>
          </a:xfrm>
          <a:custGeom>
            <a:avLst/>
            <a:gdLst/>
            <a:ahLst/>
            <a:cxnLst/>
            <a:rect l="l" t="t" r="r" b="b"/>
            <a:pathLst>
              <a:path w="15396" h="2335" extrusionOk="0">
                <a:moveTo>
                  <a:pt x="1" y="1"/>
                </a:moveTo>
                <a:lnTo>
                  <a:pt x="1" y="2335"/>
                </a:lnTo>
                <a:lnTo>
                  <a:pt x="15395" y="2335"/>
                </a:lnTo>
                <a:lnTo>
                  <a:pt x="1539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1160341" y="4983597"/>
            <a:ext cx="2152689" cy="159912"/>
          </a:xfrm>
          <a:custGeom>
            <a:avLst/>
            <a:gdLst/>
            <a:ahLst/>
            <a:cxnLst/>
            <a:rect l="l" t="t" r="r" b="b"/>
            <a:pathLst>
              <a:path w="31433" h="2335" extrusionOk="0">
                <a:moveTo>
                  <a:pt x="0" y="1"/>
                </a:moveTo>
                <a:lnTo>
                  <a:pt x="0" y="2335"/>
                </a:lnTo>
                <a:lnTo>
                  <a:pt x="31433" y="2335"/>
                </a:lnTo>
                <a:lnTo>
                  <a:pt x="314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1805333" y="4452017"/>
            <a:ext cx="3750923" cy="160666"/>
          </a:xfrm>
          <a:custGeom>
            <a:avLst/>
            <a:gdLst/>
            <a:ahLst/>
            <a:cxnLst/>
            <a:rect l="l" t="t" r="r" b="b"/>
            <a:pathLst>
              <a:path w="54770" h="2346" extrusionOk="0">
                <a:moveTo>
                  <a:pt x="0" y="0"/>
                </a:moveTo>
                <a:lnTo>
                  <a:pt x="0" y="2346"/>
                </a:lnTo>
                <a:lnTo>
                  <a:pt x="54769" y="2346"/>
                </a:lnTo>
                <a:lnTo>
                  <a:pt x="547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0" y="4452017"/>
            <a:ext cx="1490645" cy="160666"/>
          </a:xfrm>
          <a:custGeom>
            <a:avLst/>
            <a:gdLst/>
            <a:ahLst/>
            <a:cxnLst/>
            <a:rect l="l" t="t" r="r" b="b"/>
            <a:pathLst>
              <a:path w="21766" h="2346" extrusionOk="0">
                <a:moveTo>
                  <a:pt x="1" y="0"/>
                </a:moveTo>
                <a:lnTo>
                  <a:pt x="1" y="2346"/>
                </a:lnTo>
                <a:lnTo>
                  <a:pt x="21765" y="2346"/>
                </a:lnTo>
                <a:lnTo>
                  <a:pt x="2176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596093" y="4717807"/>
            <a:ext cx="3218453" cy="160734"/>
          </a:xfrm>
          <a:custGeom>
            <a:avLst/>
            <a:gdLst/>
            <a:ahLst/>
            <a:cxnLst/>
            <a:rect l="l" t="t" r="r" b="b"/>
            <a:pathLst>
              <a:path w="46995" h="2347" extrusionOk="0">
                <a:moveTo>
                  <a:pt x="0" y="1"/>
                </a:moveTo>
                <a:lnTo>
                  <a:pt x="0" y="2346"/>
                </a:lnTo>
                <a:lnTo>
                  <a:pt x="46994" y="2346"/>
                </a:lnTo>
                <a:lnTo>
                  <a:pt x="469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0" y="4717807"/>
            <a:ext cx="364546" cy="160734"/>
          </a:xfrm>
          <a:custGeom>
            <a:avLst/>
            <a:gdLst/>
            <a:ahLst/>
            <a:cxnLst/>
            <a:rect l="l" t="t" r="r" b="b"/>
            <a:pathLst>
              <a:path w="5323" h="2347" extrusionOk="0">
                <a:moveTo>
                  <a:pt x="1" y="1"/>
                </a:moveTo>
                <a:lnTo>
                  <a:pt x="1" y="2346"/>
                </a:lnTo>
                <a:lnTo>
                  <a:pt x="5323" y="2346"/>
                </a:lnTo>
                <a:lnTo>
                  <a:pt x="532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0" y="4983597"/>
            <a:ext cx="828532" cy="159912"/>
          </a:xfrm>
          <a:custGeom>
            <a:avLst/>
            <a:gdLst/>
            <a:ahLst/>
            <a:cxnLst/>
            <a:rect l="l" t="t" r="r" b="b"/>
            <a:pathLst>
              <a:path w="12098" h="2335" extrusionOk="0">
                <a:moveTo>
                  <a:pt x="1" y="1"/>
                </a:moveTo>
                <a:lnTo>
                  <a:pt x="1" y="2335"/>
                </a:lnTo>
                <a:lnTo>
                  <a:pt x="12098" y="2335"/>
                </a:lnTo>
                <a:lnTo>
                  <a:pt x="1209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txBox="1">
            <a:spLocks noGrp="1"/>
          </p:cNvSpPr>
          <p:nvPr>
            <p:ph type="ctrTitle"/>
          </p:nvPr>
        </p:nvSpPr>
        <p:spPr>
          <a:xfrm>
            <a:off x="718575" y="1369045"/>
            <a:ext cx="8520600" cy="1910400"/>
          </a:xfrm>
          <a:prstGeom prst="rect">
            <a:avLst/>
          </a:prstGeom>
        </p:spPr>
        <p:txBody>
          <a:bodyPr spcFirstLastPara="1" wrap="square" lIns="91425" tIns="91425" rIns="91425" bIns="0" anchor="b" anchorCtr="0">
            <a:noAutofit/>
          </a:bodyPr>
          <a:lstStyle>
            <a:lvl1pPr lvl="0" rtl="0">
              <a:lnSpc>
                <a:spcPct val="80000"/>
              </a:lnSpc>
              <a:spcBef>
                <a:spcPts val="0"/>
              </a:spcBef>
              <a:spcAft>
                <a:spcPts val="0"/>
              </a:spcAft>
              <a:buSzPts val="7400"/>
              <a:buNone/>
              <a:defRPr sz="7400"/>
            </a:lvl1pPr>
            <a:lvl2pPr lvl="1" algn="ctr" rtl="0">
              <a:spcBef>
                <a:spcPts val="0"/>
              </a:spcBef>
              <a:spcAft>
                <a:spcPts val="0"/>
              </a:spcAft>
              <a:buSzPts val="6100"/>
              <a:buNone/>
              <a:defRPr sz="6100"/>
            </a:lvl2pPr>
            <a:lvl3pPr lvl="2" algn="ctr" rtl="0">
              <a:spcBef>
                <a:spcPts val="0"/>
              </a:spcBef>
              <a:spcAft>
                <a:spcPts val="0"/>
              </a:spcAft>
              <a:buSzPts val="6100"/>
              <a:buNone/>
              <a:defRPr sz="6100"/>
            </a:lvl3pPr>
            <a:lvl4pPr lvl="3" algn="ctr" rtl="0">
              <a:spcBef>
                <a:spcPts val="0"/>
              </a:spcBef>
              <a:spcAft>
                <a:spcPts val="0"/>
              </a:spcAft>
              <a:buSzPts val="6100"/>
              <a:buNone/>
              <a:defRPr sz="6100"/>
            </a:lvl4pPr>
            <a:lvl5pPr lvl="4" algn="ctr" rtl="0">
              <a:spcBef>
                <a:spcPts val="0"/>
              </a:spcBef>
              <a:spcAft>
                <a:spcPts val="0"/>
              </a:spcAft>
              <a:buSzPts val="6100"/>
              <a:buNone/>
              <a:defRPr sz="6100"/>
            </a:lvl5pPr>
            <a:lvl6pPr lvl="5" algn="ctr" rtl="0">
              <a:spcBef>
                <a:spcPts val="0"/>
              </a:spcBef>
              <a:spcAft>
                <a:spcPts val="0"/>
              </a:spcAft>
              <a:buSzPts val="6100"/>
              <a:buNone/>
              <a:defRPr sz="6100"/>
            </a:lvl6pPr>
            <a:lvl7pPr lvl="6" algn="ctr" rtl="0">
              <a:spcBef>
                <a:spcPts val="0"/>
              </a:spcBef>
              <a:spcAft>
                <a:spcPts val="0"/>
              </a:spcAft>
              <a:buSzPts val="6100"/>
              <a:buNone/>
              <a:defRPr sz="6100"/>
            </a:lvl7pPr>
            <a:lvl8pPr lvl="7" algn="ctr" rtl="0">
              <a:spcBef>
                <a:spcPts val="0"/>
              </a:spcBef>
              <a:spcAft>
                <a:spcPts val="0"/>
              </a:spcAft>
              <a:buSzPts val="6100"/>
              <a:buNone/>
              <a:defRPr sz="6100"/>
            </a:lvl8pPr>
            <a:lvl9pPr lvl="8" algn="ctr" rtl="0">
              <a:spcBef>
                <a:spcPts val="0"/>
              </a:spcBef>
              <a:spcAft>
                <a:spcPts val="0"/>
              </a:spcAft>
              <a:buSzPts val="6100"/>
              <a:buNone/>
              <a:defRPr sz="6100"/>
            </a:lvl9pPr>
          </a:lstStyle>
          <a:p>
            <a:endParaRPr/>
          </a:p>
        </p:txBody>
      </p:sp>
      <p:sp>
        <p:nvSpPr>
          <p:cNvPr id="50" name="Google Shape;50;p2"/>
          <p:cNvSpPr txBox="1">
            <a:spLocks noGrp="1"/>
          </p:cNvSpPr>
          <p:nvPr>
            <p:ph type="subTitle" idx="1"/>
          </p:nvPr>
        </p:nvSpPr>
        <p:spPr>
          <a:xfrm>
            <a:off x="769050" y="3396100"/>
            <a:ext cx="8520600" cy="792600"/>
          </a:xfrm>
          <a:prstGeom prst="rect">
            <a:avLst/>
          </a:prstGeom>
        </p:spPr>
        <p:txBody>
          <a:bodyPr spcFirstLastPara="1" wrap="square" lIns="91425" tIns="0" rIns="91425" bIns="91425" anchor="t" anchorCtr="0">
            <a:noAutofit/>
          </a:bodyPr>
          <a:lstStyle>
            <a:lvl1pPr lvl="0" rtl="0">
              <a:lnSpc>
                <a:spcPct val="100000"/>
              </a:lnSpc>
              <a:spcBef>
                <a:spcPts val="0"/>
              </a:spcBef>
              <a:spcAft>
                <a:spcPts val="0"/>
              </a:spcAft>
              <a:buSzPts val="2100"/>
              <a:buNone/>
              <a:defRPr sz="2100"/>
            </a:lvl1pPr>
            <a:lvl2pPr lvl="1" algn="ctr" rtl="0">
              <a:lnSpc>
                <a:spcPct val="100000"/>
              </a:lnSpc>
              <a:spcBef>
                <a:spcPts val="0"/>
              </a:spcBef>
              <a:spcAft>
                <a:spcPts val="0"/>
              </a:spcAft>
              <a:buSzPts val="2900"/>
              <a:buNone/>
              <a:defRPr sz="2900"/>
            </a:lvl2pPr>
            <a:lvl3pPr lvl="2" algn="ctr" rtl="0">
              <a:lnSpc>
                <a:spcPct val="100000"/>
              </a:lnSpc>
              <a:spcBef>
                <a:spcPts val="0"/>
              </a:spcBef>
              <a:spcAft>
                <a:spcPts val="0"/>
              </a:spcAft>
              <a:buSzPts val="2900"/>
              <a:buNone/>
              <a:defRPr sz="2900"/>
            </a:lvl3pPr>
            <a:lvl4pPr lvl="3" algn="ctr" rtl="0">
              <a:lnSpc>
                <a:spcPct val="100000"/>
              </a:lnSpc>
              <a:spcBef>
                <a:spcPts val="0"/>
              </a:spcBef>
              <a:spcAft>
                <a:spcPts val="0"/>
              </a:spcAft>
              <a:buSzPts val="2900"/>
              <a:buNone/>
              <a:defRPr sz="2900"/>
            </a:lvl4pPr>
            <a:lvl5pPr lvl="4" algn="ctr" rtl="0">
              <a:lnSpc>
                <a:spcPct val="100000"/>
              </a:lnSpc>
              <a:spcBef>
                <a:spcPts val="0"/>
              </a:spcBef>
              <a:spcAft>
                <a:spcPts val="0"/>
              </a:spcAft>
              <a:buSzPts val="2900"/>
              <a:buNone/>
              <a:defRPr sz="2900"/>
            </a:lvl5pPr>
            <a:lvl6pPr lvl="5" algn="ctr" rtl="0">
              <a:lnSpc>
                <a:spcPct val="100000"/>
              </a:lnSpc>
              <a:spcBef>
                <a:spcPts val="0"/>
              </a:spcBef>
              <a:spcAft>
                <a:spcPts val="0"/>
              </a:spcAft>
              <a:buSzPts val="2900"/>
              <a:buNone/>
              <a:defRPr sz="2900"/>
            </a:lvl6pPr>
            <a:lvl7pPr lvl="6" algn="ctr" rtl="0">
              <a:lnSpc>
                <a:spcPct val="100000"/>
              </a:lnSpc>
              <a:spcBef>
                <a:spcPts val="0"/>
              </a:spcBef>
              <a:spcAft>
                <a:spcPts val="0"/>
              </a:spcAft>
              <a:buSzPts val="2900"/>
              <a:buNone/>
              <a:defRPr sz="2900"/>
            </a:lvl7pPr>
            <a:lvl8pPr lvl="7" algn="ctr" rtl="0">
              <a:lnSpc>
                <a:spcPct val="100000"/>
              </a:lnSpc>
              <a:spcBef>
                <a:spcPts val="0"/>
              </a:spcBef>
              <a:spcAft>
                <a:spcPts val="0"/>
              </a:spcAft>
              <a:buSzPts val="2900"/>
              <a:buNone/>
              <a:defRPr sz="2900"/>
            </a:lvl8pPr>
            <a:lvl9pPr lvl="8" algn="ctr" rtl="0">
              <a:lnSpc>
                <a:spcPct val="100000"/>
              </a:lnSpc>
              <a:spcBef>
                <a:spcPts val="0"/>
              </a:spcBef>
              <a:spcAft>
                <a:spcPts val="0"/>
              </a:spcAft>
              <a:buSzPts val="2900"/>
              <a:buNone/>
              <a:defRPr sz="29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Nota al pie">
  <p:cSld name="CAPTION_ONLY_1">
    <p:spTree>
      <p:nvGrpSpPr>
        <p:cNvPr id="1" name="Shape 139"/>
        <p:cNvGrpSpPr/>
        <p:nvPr/>
      </p:nvGrpSpPr>
      <p:grpSpPr>
        <a:xfrm>
          <a:off x="0" y="0"/>
          <a:ext cx="0" cy="0"/>
          <a:chOff x="0" y="0"/>
          <a:chExt cx="0" cy="0"/>
        </a:xfrm>
      </p:grpSpPr>
      <p:sp>
        <p:nvSpPr>
          <p:cNvPr id="140" name="Google Shape;140;p11"/>
          <p:cNvSpPr/>
          <p:nvPr/>
        </p:nvSpPr>
        <p:spPr>
          <a:xfrm>
            <a:off x="7928639" y="1"/>
            <a:ext cx="1215355" cy="402011"/>
          </a:xfrm>
          <a:custGeom>
            <a:avLst/>
            <a:gdLst/>
            <a:ahLst/>
            <a:cxnLst/>
            <a:rect l="l" t="t" r="r" b="b"/>
            <a:pathLst>
              <a:path w="15122" h="5002" extrusionOk="0">
                <a:moveTo>
                  <a:pt x="0" y="1"/>
                </a:moveTo>
                <a:lnTo>
                  <a:pt x="0" y="5001"/>
                </a:lnTo>
                <a:lnTo>
                  <a:pt x="15121" y="5001"/>
                </a:lnTo>
                <a:lnTo>
                  <a:pt x="1512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11"/>
          <p:cNvSpPr/>
          <p:nvPr/>
        </p:nvSpPr>
        <p:spPr>
          <a:xfrm>
            <a:off x="3511525" y="783700"/>
            <a:ext cx="5632410" cy="2353867"/>
          </a:xfrm>
          <a:custGeom>
            <a:avLst/>
            <a:gdLst/>
            <a:ahLst/>
            <a:cxnLst/>
            <a:rect l="l" t="t" r="r" b="b"/>
            <a:pathLst>
              <a:path w="70081" h="27529" extrusionOk="0">
                <a:moveTo>
                  <a:pt x="0" y="1"/>
                </a:moveTo>
                <a:lnTo>
                  <a:pt x="0" y="27528"/>
                </a:lnTo>
                <a:lnTo>
                  <a:pt x="70080" y="27528"/>
                </a:lnTo>
                <a:lnTo>
                  <a:pt x="70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1"/>
          <p:cNvSpPr txBox="1">
            <a:spLocks noGrp="1"/>
          </p:cNvSpPr>
          <p:nvPr>
            <p:ph type="title"/>
          </p:nvPr>
        </p:nvSpPr>
        <p:spPr>
          <a:xfrm>
            <a:off x="3762375" y="1012300"/>
            <a:ext cx="4915200" cy="1940100"/>
          </a:xfrm>
          <a:prstGeom prst="rect">
            <a:avLst/>
          </a:prstGeom>
        </p:spPr>
        <p:txBody>
          <a:bodyPr spcFirstLastPara="1" wrap="square" lIns="91425" tIns="0" rIns="91425" bIns="0" anchor="ctr" anchorCtr="0">
            <a:noAutofit/>
          </a:bodyPr>
          <a:lstStyle>
            <a:lvl1pPr lvl="0" algn="r" rtl="0">
              <a:lnSpc>
                <a:spcPct val="100000"/>
              </a:lnSpc>
              <a:spcBef>
                <a:spcPts val="0"/>
              </a:spcBef>
              <a:spcAft>
                <a:spcPts val="0"/>
              </a:spcAft>
              <a:buClr>
                <a:schemeClr val="dk1"/>
              </a:buClr>
              <a:buSzPts val="3500"/>
              <a:buNone/>
              <a:defRPr sz="3500">
                <a:solidFill>
                  <a:schemeClr val="dk1"/>
                </a:solidFill>
              </a:defRPr>
            </a:lvl1pPr>
            <a:lvl2pPr lvl="1" rtl="0">
              <a:lnSpc>
                <a:spcPct val="100000"/>
              </a:lnSpc>
              <a:spcBef>
                <a:spcPts val="0"/>
              </a:spcBef>
              <a:spcAft>
                <a:spcPts val="0"/>
              </a:spcAft>
              <a:buSzPts val="4800"/>
              <a:buNone/>
              <a:defRPr sz="4800"/>
            </a:lvl2pPr>
            <a:lvl3pPr lvl="2" rtl="0">
              <a:lnSpc>
                <a:spcPct val="100000"/>
              </a:lnSpc>
              <a:spcBef>
                <a:spcPts val="0"/>
              </a:spcBef>
              <a:spcAft>
                <a:spcPts val="0"/>
              </a:spcAft>
              <a:buSzPts val="4800"/>
              <a:buNone/>
              <a:defRPr sz="4800"/>
            </a:lvl3pPr>
            <a:lvl4pPr lvl="3" rtl="0">
              <a:lnSpc>
                <a:spcPct val="100000"/>
              </a:lnSpc>
              <a:spcBef>
                <a:spcPts val="0"/>
              </a:spcBef>
              <a:spcAft>
                <a:spcPts val="0"/>
              </a:spcAft>
              <a:buSzPts val="4800"/>
              <a:buNone/>
              <a:defRPr sz="4800"/>
            </a:lvl4pPr>
            <a:lvl5pPr lvl="4" rtl="0">
              <a:lnSpc>
                <a:spcPct val="100000"/>
              </a:lnSpc>
              <a:spcBef>
                <a:spcPts val="0"/>
              </a:spcBef>
              <a:spcAft>
                <a:spcPts val="0"/>
              </a:spcAft>
              <a:buSzPts val="4800"/>
              <a:buNone/>
              <a:defRPr sz="4800"/>
            </a:lvl5pPr>
            <a:lvl6pPr lvl="5" rtl="0">
              <a:lnSpc>
                <a:spcPct val="100000"/>
              </a:lnSpc>
              <a:spcBef>
                <a:spcPts val="0"/>
              </a:spcBef>
              <a:spcAft>
                <a:spcPts val="0"/>
              </a:spcAft>
              <a:buSzPts val="4800"/>
              <a:buNone/>
              <a:defRPr sz="4800"/>
            </a:lvl6pPr>
            <a:lvl7pPr lvl="6" rtl="0">
              <a:lnSpc>
                <a:spcPct val="100000"/>
              </a:lnSpc>
              <a:spcBef>
                <a:spcPts val="0"/>
              </a:spcBef>
              <a:spcAft>
                <a:spcPts val="0"/>
              </a:spcAft>
              <a:buSzPts val="4800"/>
              <a:buNone/>
              <a:defRPr sz="4800"/>
            </a:lvl7pPr>
            <a:lvl8pPr lvl="7" rtl="0">
              <a:lnSpc>
                <a:spcPct val="100000"/>
              </a:lnSpc>
              <a:spcBef>
                <a:spcPts val="0"/>
              </a:spcBef>
              <a:spcAft>
                <a:spcPts val="0"/>
              </a:spcAft>
              <a:buSzPts val="4800"/>
              <a:buNone/>
              <a:defRPr sz="4800"/>
            </a:lvl8pPr>
            <a:lvl9pPr lvl="8" rtl="0">
              <a:lnSpc>
                <a:spcPct val="100000"/>
              </a:lnSpc>
              <a:spcBef>
                <a:spcPts val="0"/>
              </a:spcBef>
              <a:spcAft>
                <a:spcPts val="0"/>
              </a:spcAft>
              <a:buSzPts val="4800"/>
              <a:buNone/>
              <a:defRPr sz="4800"/>
            </a:lvl9pPr>
          </a:lstStyle>
          <a:p>
            <a:endParaRPr/>
          </a:p>
        </p:txBody>
      </p:sp>
      <p:sp>
        <p:nvSpPr>
          <p:cNvPr id="143" name="Google Shape;143;p11"/>
          <p:cNvSpPr/>
          <p:nvPr/>
        </p:nvSpPr>
        <p:spPr>
          <a:xfrm>
            <a:off x="5865073" y="3429550"/>
            <a:ext cx="1215342" cy="259665"/>
          </a:xfrm>
          <a:custGeom>
            <a:avLst/>
            <a:gdLst/>
            <a:ahLst/>
            <a:cxnLst/>
            <a:rect l="l" t="t" r="r" b="b"/>
            <a:pathLst>
              <a:path w="30813" h="8298" extrusionOk="0">
                <a:moveTo>
                  <a:pt x="0" y="1"/>
                </a:moveTo>
                <a:lnTo>
                  <a:pt x="0" y="8297"/>
                </a:lnTo>
                <a:lnTo>
                  <a:pt x="30813" y="8297"/>
                </a:lnTo>
                <a:lnTo>
                  <a:pt x="308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1"/>
          <p:cNvSpPr/>
          <p:nvPr/>
        </p:nvSpPr>
        <p:spPr>
          <a:xfrm>
            <a:off x="8018936" y="3429550"/>
            <a:ext cx="1124989" cy="259686"/>
          </a:xfrm>
          <a:custGeom>
            <a:avLst/>
            <a:gdLst/>
            <a:ahLst/>
            <a:cxnLst/>
            <a:rect l="l" t="t" r="r" b="b"/>
            <a:pathLst>
              <a:path w="35945" h="8298" extrusionOk="0">
                <a:moveTo>
                  <a:pt x="1" y="1"/>
                </a:moveTo>
                <a:lnTo>
                  <a:pt x="1" y="8297"/>
                </a:lnTo>
                <a:lnTo>
                  <a:pt x="35945" y="8297"/>
                </a:lnTo>
                <a:lnTo>
                  <a:pt x="3594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1"/>
          <p:cNvSpPr/>
          <p:nvPr/>
        </p:nvSpPr>
        <p:spPr>
          <a:xfrm>
            <a:off x="7083824" y="3429550"/>
            <a:ext cx="259727" cy="259665"/>
          </a:xfrm>
          <a:custGeom>
            <a:avLst/>
            <a:gdLst/>
            <a:ahLst/>
            <a:cxnLst/>
            <a:rect l="l" t="t" r="r" b="b"/>
            <a:pathLst>
              <a:path w="8298" h="8298" extrusionOk="0">
                <a:moveTo>
                  <a:pt x="0" y="1"/>
                </a:moveTo>
                <a:lnTo>
                  <a:pt x="0" y="8297"/>
                </a:lnTo>
                <a:lnTo>
                  <a:pt x="8297" y="8297"/>
                </a:lnTo>
                <a:lnTo>
                  <a:pt x="829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1"/>
          <p:cNvSpPr/>
          <p:nvPr/>
        </p:nvSpPr>
        <p:spPr>
          <a:xfrm>
            <a:off x="7496607" y="3429550"/>
            <a:ext cx="259707" cy="259686"/>
          </a:xfrm>
          <a:custGeom>
            <a:avLst/>
            <a:gdLst/>
            <a:ahLst/>
            <a:cxnLst/>
            <a:rect l="l" t="t" r="r" b="b"/>
            <a:pathLst>
              <a:path w="8298" h="8298" extrusionOk="0">
                <a:moveTo>
                  <a:pt x="1" y="1"/>
                </a:moveTo>
                <a:lnTo>
                  <a:pt x="1" y="8297"/>
                </a:lnTo>
                <a:lnTo>
                  <a:pt x="8297" y="8297"/>
                </a:lnTo>
                <a:lnTo>
                  <a:pt x="829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47"/>
        <p:cNvGrpSpPr/>
        <p:nvPr/>
      </p:nvGrpSpPr>
      <p:grpSpPr>
        <a:xfrm>
          <a:off x="0" y="0"/>
          <a:ext cx="0" cy="0"/>
          <a:chOff x="0" y="0"/>
          <a:chExt cx="0" cy="0"/>
        </a:xfrm>
      </p:grpSpPr>
      <p:sp>
        <p:nvSpPr>
          <p:cNvPr id="148" name="Google Shape;148;p12"/>
          <p:cNvSpPr txBox="1">
            <a:spLocks noGrp="1"/>
          </p:cNvSpPr>
          <p:nvPr>
            <p:ph type="body" idx="1"/>
          </p:nvPr>
        </p:nvSpPr>
        <p:spPr>
          <a:xfrm>
            <a:off x="311700" y="3306869"/>
            <a:ext cx="8520600" cy="651000"/>
          </a:xfrm>
          <a:prstGeom prst="rect">
            <a:avLst/>
          </a:prstGeom>
        </p:spPr>
        <p:txBody>
          <a:bodyPr spcFirstLastPara="1" wrap="square" lIns="91425" tIns="91425" rIns="91425" bIns="91425" anchor="t" anchorCtr="0">
            <a:noAutofit/>
          </a:bodyPr>
          <a:lstStyle>
            <a:lvl1pPr marL="457200" lvl="0" indent="-330200" algn="ctr" rtl="0">
              <a:spcBef>
                <a:spcPts val="0"/>
              </a:spcBef>
              <a:spcAft>
                <a:spcPts val="0"/>
              </a:spcAft>
              <a:buSzPts val="1600"/>
              <a:buChar char="●"/>
              <a:defRPr sz="1600"/>
            </a:lvl1pPr>
            <a:lvl2pPr marL="914400" lvl="1" indent="-330200" algn="ctr" rtl="0">
              <a:spcBef>
                <a:spcPts val="1600"/>
              </a:spcBef>
              <a:spcAft>
                <a:spcPts val="0"/>
              </a:spcAft>
              <a:buSzPts val="1600"/>
              <a:buChar char="○"/>
              <a:defRPr sz="1600"/>
            </a:lvl2pPr>
            <a:lvl3pPr marL="1371600" lvl="2" indent="-330200" algn="ctr" rtl="0">
              <a:spcBef>
                <a:spcPts val="1600"/>
              </a:spcBef>
              <a:spcAft>
                <a:spcPts val="0"/>
              </a:spcAft>
              <a:buSzPts val="1600"/>
              <a:buChar char="■"/>
              <a:defRPr sz="1600"/>
            </a:lvl3pPr>
            <a:lvl4pPr marL="1828800" lvl="3" indent="-330200" algn="ctr" rtl="0">
              <a:spcBef>
                <a:spcPts val="1600"/>
              </a:spcBef>
              <a:spcAft>
                <a:spcPts val="0"/>
              </a:spcAft>
              <a:buSzPts val="1600"/>
              <a:buChar char="●"/>
              <a:defRPr sz="1600"/>
            </a:lvl4pPr>
            <a:lvl5pPr marL="2286000" lvl="4" indent="-330200" algn="ctr" rtl="0">
              <a:spcBef>
                <a:spcPts val="1600"/>
              </a:spcBef>
              <a:spcAft>
                <a:spcPts val="0"/>
              </a:spcAft>
              <a:buSzPts val="1600"/>
              <a:buChar char="○"/>
              <a:defRPr sz="1600"/>
            </a:lvl5pPr>
            <a:lvl6pPr marL="2743200" lvl="5" indent="-330200" algn="ctr" rtl="0">
              <a:spcBef>
                <a:spcPts val="1600"/>
              </a:spcBef>
              <a:spcAft>
                <a:spcPts val="0"/>
              </a:spcAft>
              <a:buSzPts val="1600"/>
              <a:buChar char="■"/>
              <a:defRPr sz="1600"/>
            </a:lvl6pPr>
            <a:lvl7pPr marL="3200400" lvl="6" indent="-330200" algn="ctr" rtl="0">
              <a:spcBef>
                <a:spcPts val="1600"/>
              </a:spcBef>
              <a:spcAft>
                <a:spcPts val="0"/>
              </a:spcAft>
              <a:buSzPts val="1600"/>
              <a:buChar char="●"/>
              <a:defRPr sz="1600"/>
            </a:lvl7pPr>
            <a:lvl8pPr marL="3657600" lvl="7" indent="-330200" algn="ctr" rtl="0">
              <a:spcBef>
                <a:spcPts val="1600"/>
              </a:spcBef>
              <a:spcAft>
                <a:spcPts val="0"/>
              </a:spcAft>
              <a:buSzPts val="1600"/>
              <a:buChar char="○"/>
              <a:defRPr sz="1600"/>
            </a:lvl8pPr>
            <a:lvl9pPr marL="4114800" lvl="8" indent="-330200" algn="ctr" rtl="0">
              <a:spcBef>
                <a:spcPts val="1600"/>
              </a:spcBef>
              <a:spcAft>
                <a:spcPts val="1600"/>
              </a:spcAft>
              <a:buSzPts val="1600"/>
              <a:buChar char="■"/>
              <a:defRPr sz="1600"/>
            </a:lvl9pPr>
          </a:lstStyle>
          <a:p>
            <a:endParaRPr/>
          </a:p>
        </p:txBody>
      </p:sp>
      <p:sp>
        <p:nvSpPr>
          <p:cNvPr id="149" name="Google Shape;149;p12"/>
          <p:cNvSpPr/>
          <p:nvPr/>
        </p:nvSpPr>
        <p:spPr>
          <a:xfrm rot="10800000">
            <a:off x="2751806" y="4243474"/>
            <a:ext cx="6391269" cy="904876"/>
          </a:xfrm>
          <a:custGeom>
            <a:avLst/>
            <a:gdLst/>
            <a:ahLst/>
            <a:cxnLst/>
            <a:rect l="l" t="t" r="r" b="b"/>
            <a:pathLst>
              <a:path w="16884" h="2763" extrusionOk="0">
                <a:moveTo>
                  <a:pt x="1" y="0"/>
                </a:moveTo>
                <a:lnTo>
                  <a:pt x="1" y="2762"/>
                </a:lnTo>
                <a:lnTo>
                  <a:pt x="16884" y="2762"/>
                </a:lnTo>
                <a:lnTo>
                  <a:pt x="16884" y="0"/>
                </a:lnTo>
                <a:close/>
              </a:path>
            </a:pathLst>
          </a:custGeom>
          <a:solidFill>
            <a:srgbClr val="FFFFFF">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2"/>
          <p:cNvSpPr/>
          <p:nvPr/>
        </p:nvSpPr>
        <p:spPr>
          <a:xfrm rot="10800000">
            <a:off x="1361250" y="1501127"/>
            <a:ext cx="7781825" cy="1525098"/>
          </a:xfrm>
          <a:custGeom>
            <a:avLst/>
            <a:gdLst/>
            <a:ahLst/>
            <a:cxnLst/>
            <a:rect l="l" t="t" r="r" b="b"/>
            <a:pathLst>
              <a:path w="2882" h="2775" extrusionOk="0">
                <a:moveTo>
                  <a:pt x="1" y="0"/>
                </a:moveTo>
                <a:lnTo>
                  <a:pt x="1" y="2774"/>
                </a:lnTo>
                <a:lnTo>
                  <a:pt x="2882" y="2774"/>
                </a:lnTo>
                <a:lnTo>
                  <a:pt x="288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2"/>
          <p:cNvSpPr/>
          <p:nvPr/>
        </p:nvSpPr>
        <p:spPr>
          <a:xfrm rot="10800000">
            <a:off x="2" y="1"/>
            <a:ext cx="5791098" cy="505550"/>
          </a:xfrm>
          <a:custGeom>
            <a:avLst/>
            <a:gdLst/>
            <a:ahLst/>
            <a:cxnLst/>
            <a:rect l="l" t="t" r="r" b="b"/>
            <a:pathLst>
              <a:path w="2882" h="2775" extrusionOk="0">
                <a:moveTo>
                  <a:pt x="1" y="0"/>
                </a:moveTo>
                <a:lnTo>
                  <a:pt x="1" y="2774"/>
                </a:lnTo>
                <a:lnTo>
                  <a:pt x="2882" y="2774"/>
                </a:lnTo>
                <a:lnTo>
                  <a:pt x="2882" y="0"/>
                </a:ln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2"/>
          <p:cNvSpPr/>
          <p:nvPr/>
        </p:nvSpPr>
        <p:spPr>
          <a:xfrm rot="10800000">
            <a:off x="21" y="1501871"/>
            <a:ext cx="1104138" cy="355443"/>
          </a:xfrm>
          <a:custGeom>
            <a:avLst/>
            <a:gdLst/>
            <a:ahLst/>
            <a:cxnLst/>
            <a:rect l="l" t="t" r="r" b="b"/>
            <a:pathLst>
              <a:path w="8586" h="2764" extrusionOk="0">
                <a:moveTo>
                  <a:pt x="1" y="1"/>
                </a:moveTo>
                <a:lnTo>
                  <a:pt x="1" y="2763"/>
                </a:lnTo>
                <a:lnTo>
                  <a:pt x="8585" y="2763"/>
                </a:lnTo>
                <a:lnTo>
                  <a:pt x="858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2"/>
          <p:cNvSpPr/>
          <p:nvPr/>
        </p:nvSpPr>
        <p:spPr>
          <a:xfrm rot="10800000">
            <a:off x="532482" y="912524"/>
            <a:ext cx="1055445" cy="355301"/>
          </a:xfrm>
          <a:custGeom>
            <a:avLst/>
            <a:gdLst/>
            <a:ahLst/>
            <a:cxnLst/>
            <a:rect l="l" t="t" r="r" b="b"/>
            <a:pathLst>
              <a:path w="12348" h="2763" extrusionOk="0">
                <a:moveTo>
                  <a:pt x="0" y="1"/>
                </a:moveTo>
                <a:lnTo>
                  <a:pt x="0" y="2763"/>
                </a:lnTo>
                <a:lnTo>
                  <a:pt x="12347" y="2763"/>
                </a:lnTo>
                <a:lnTo>
                  <a:pt x="12347"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2"/>
          <p:cNvSpPr/>
          <p:nvPr/>
        </p:nvSpPr>
        <p:spPr>
          <a:xfrm rot="10800000">
            <a:off x="7173125" y="912516"/>
            <a:ext cx="1970757" cy="355315"/>
          </a:xfrm>
          <a:custGeom>
            <a:avLst/>
            <a:gdLst/>
            <a:ahLst/>
            <a:cxnLst/>
            <a:rect l="l" t="t" r="r" b="b"/>
            <a:pathLst>
              <a:path w="15325" h="2763" extrusionOk="0">
                <a:moveTo>
                  <a:pt x="1" y="1"/>
                </a:moveTo>
                <a:lnTo>
                  <a:pt x="1" y="2763"/>
                </a:lnTo>
                <a:lnTo>
                  <a:pt x="15324" y="2763"/>
                </a:lnTo>
                <a:lnTo>
                  <a:pt x="1532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2"/>
          <p:cNvSpPr/>
          <p:nvPr/>
        </p:nvSpPr>
        <p:spPr>
          <a:xfrm rot="10800000">
            <a:off x="1814348" y="912516"/>
            <a:ext cx="1600139" cy="355315"/>
          </a:xfrm>
          <a:custGeom>
            <a:avLst/>
            <a:gdLst/>
            <a:ahLst/>
            <a:cxnLst/>
            <a:rect l="l" t="t" r="r" b="b"/>
            <a:pathLst>
              <a:path w="12443" h="2763" extrusionOk="0">
                <a:moveTo>
                  <a:pt x="0" y="1"/>
                </a:moveTo>
                <a:lnTo>
                  <a:pt x="0" y="2763"/>
                </a:lnTo>
                <a:lnTo>
                  <a:pt x="12442" y="2763"/>
                </a:lnTo>
                <a:lnTo>
                  <a:pt x="1244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2"/>
          <p:cNvSpPr/>
          <p:nvPr/>
        </p:nvSpPr>
        <p:spPr>
          <a:xfrm rot="10800000">
            <a:off x="4523560" y="323049"/>
            <a:ext cx="2095515" cy="356851"/>
          </a:xfrm>
          <a:custGeom>
            <a:avLst/>
            <a:gdLst/>
            <a:ahLst/>
            <a:cxnLst/>
            <a:rect l="l" t="t" r="r" b="b"/>
            <a:pathLst>
              <a:path w="16884" h="2775" extrusionOk="0">
                <a:moveTo>
                  <a:pt x="0" y="1"/>
                </a:moveTo>
                <a:lnTo>
                  <a:pt x="0" y="2775"/>
                </a:lnTo>
                <a:lnTo>
                  <a:pt x="16883" y="2775"/>
                </a:lnTo>
                <a:lnTo>
                  <a:pt x="16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2"/>
          <p:cNvSpPr/>
          <p:nvPr/>
        </p:nvSpPr>
        <p:spPr>
          <a:xfrm rot="10800000">
            <a:off x="7381057" y="3345678"/>
            <a:ext cx="1762943" cy="355322"/>
          </a:xfrm>
          <a:custGeom>
            <a:avLst/>
            <a:gdLst/>
            <a:ahLst/>
            <a:cxnLst/>
            <a:rect l="l" t="t" r="r" b="b"/>
            <a:pathLst>
              <a:path w="16884" h="2763" extrusionOk="0">
                <a:moveTo>
                  <a:pt x="1" y="0"/>
                </a:moveTo>
                <a:lnTo>
                  <a:pt x="1" y="2762"/>
                </a:lnTo>
                <a:lnTo>
                  <a:pt x="16884" y="2762"/>
                </a:lnTo>
                <a:lnTo>
                  <a:pt x="168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2"/>
          <p:cNvSpPr/>
          <p:nvPr/>
        </p:nvSpPr>
        <p:spPr>
          <a:xfrm rot="10800000">
            <a:off x="-4" y="2084924"/>
            <a:ext cx="1785554" cy="356851"/>
          </a:xfrm>
          <a:custGeom>
            <a:avLst/>
            <a:gdLst/>
            <a:ahLst/>
            <a:cxnLst/>
            <a:rect l="l" t="t" r="r" b="b"/>
            <a:pathLst>
              <a:path w="15325" h="2775" extrusionOk="0">
                <a:moveTo>
                  <a:pt x="1" y="0"/>
                </a:moveTo>
                <a:lnTo>
                  <a:pt x="1" y="2774"/>
                </a:lnTo>
                <a:lnTo>
                  <a:pt x="15324" y="2774"/>
                </a:lnTo>
                <a:lnTo>
                  <a:pt x="153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12"/>
          <p:cNvSpPr/>
          <p:nvPr/>
        </p:nvSpPr>
        <p:spPr>
          <a:xfrm rot="10800000">
            <a:off x="656319" y="4788199"/>
            <a:ext cx="2628881" cy="355301"/>
          </a:xfrm>
          <a:custGeom>
            <a:avLst/>
            <a:gdLst/>
            <a:ahLst/>
            <a:cxnLst/>
            <a:rect l="l" t="t" r="r" b="b"/>
            <a:pathLst>
              <a:path w="16884" h="2763" extrusionOk="0">
                <a:moveTo>
                  <a:pt x="1" y="0"/>
                </a:moveTo>
                <a:lnTo>
                  <a:pt x="1" y="2762"/>
                </a:lnTo>
                <a:lnTo>
                  <a:pt x="16884" y="2762"/>
                </a:lnTo>
                <a:lnTo>
                  <a:pt x="168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12"/>
          <p:cNvSpPr txBox="1">
            <a:spLocks noGrp="1"/>
          </p:cNvSpPr>
          <p:nvPr>
            <p:ph type="title" hasCustomPrompt="1"/>
          </p:nvPr>
        </p:nvSpPr>
        <p:spPr>
          <a:xfrm>
            <a:off x="311700" y="1847850"/>
            <a:ext cx="8520600" cy="1382700"/>
          </a:xfrm>
          <a:prstGeom prst="rect">
            <a:avLst/>
          </a:prstGeom>
        </p:spPr>
        <p:txBody>
          <a:bodyPr spcFirstLastPara="1" wrap="square" lIns="91425" tIns="0" rIns="91425" bIns="0" anchor="b" anchorCtr="0">
            <a:noAutofit/>
          </a:bodyPr>
          <a:lstStyle>
            <a:lvl1pPr lvl="0" algn="ctr" rtl="0">
              <a:spcBef>
                <a:spcPts val="0"/>
              </a:spcBef>
              <a:spcAft>
                <a:spcPts val="0"/>
              </a:spcAft>
              <a:buSzPts val="12500"/>
              <a:buNone/>
              <a:defRPr sz="12500"/>
            </a:lvl1pPr>
            <a:lvl2pPr lvl="1" algn="ctr" rtl="0">
              <a:spcBef>
                <a:spcPts val="0"/>
              </a:spcBef>
              <a:spcAft>
                <a:spcPts val="0"/>
              </a:spcAft>
              <a:buSzPts val="12500"/>
              <a:buFont typeface="Overpass Mono"/>
              <a:buNone/>
              <a:defRPr sz="12500" b="1">
                <a:latin typeface="Overpass Mono"/>
                <a:ea typeface="Overpass Mono"/>
                <a:cs typeface="Overpass Mono"/>
                <a:sym typeface="Overpass Mono"/>
              </a:defRPr>
            </a:lvl2pPr>
            <a:lvl3pPr lvl="2" algn="ctr" rtl="0">
              <a:spcBef>
                <a:spcPts val="0"/>
              </a:spcBef>
              <a:spcAft>
                <a:spcPts val="0"/>
              </a:spcAft>
              <a:buSzPts val="12500"/>
              <a:buFont typeface="Overpass Mono"/>
              <a:buNone/>
              <a:defRPr sz="12500" b="1">
                <a:latin typeface="Overpass Mono"/>
                <a:ea typeface="Overpass Mono"/>
                <a:cs typeface="Overpass Mono"/>
                <a:sym typeface="Overpass Mono"/>
              </a:defRPr>
            </a:lvl3pPr>
            <a:lvl4pPr lvl="3" algn="ctr" rtl="0">
              <a:spcBef>
                <a:spcPts val="0"/>
              </a:spcBef>
              <a:spcAft>
                <a:spcPts val="0"/>
              </a:spcAft>
              <a:buSzPts val="12500"/>
              <a:buFont typeface="Overpass Mono"/>
              <a:buNone/>
              <a:defRPr sz="12500" b="1">
                <a:latin typeface="Overpass Mono"/>
                <a:ea typeface="Overpass Mono"/>
                <a:cs typeface="Overpass Mono"/>
                <a:sym typeface="Overpass Mono"/>
              </a:defRPr>
            </a:lvl4pPr>
            <a:lvl5pPr lvl="4" algn="ctr" rtl="0">
              <a:spcBef>
                <a:spcPts val="0"/>
              </a:spcBef>
              <a:spcAft>
                <a:spcPts val="0"/>
              </a:spcAft>
              <a:buSzPts val="12500"/>
              <a:buFont typeface="Overpass Mono"/>
              <a:buNone/>
              <a:defRPr sz="12500" b="1">
                <a:latin typeface="Overpass Mono"/>
                <a:ea typeface="Overpass Mono"/>
                <a:cs typeface="Overpass Mono"/>
                <a:sym typeface="Overpass Mono"/>
              </a:defRPr>
            </a:lvl5pPr>
            <a:lvl6pPr lvl="5" algn="ctr" rtl="0">
              <a:spcBef>
                <a:spcPts val="0"/>
              </a:spcBef>
              <a:spcAft>
                <a:spcPts val="0"/>
              </a:spcAft>
              <a:buSzPts val="12500"/>
              <a:buFont typeface="Overpass Mono"/>
              <a:buNone/>
              <a:defRPr sz="12500" b="1">
                <a:latin typeface="Overpass Mono"/>
                <a:ea typeface="Overpass Mono"/>
                <a:cs typeface="Overpass Mono"/>
                <a:sym typeface="Overpass Mono"/>
              </a:defRPr>
            </a:lvl6pPr>
            <a:lvl7pPr lvl="6" algn="ctr" rtl="0">
              <a:spcBef>
                <a:spcPts val="0"/>
              </a:spcBef>
              <a:spcAft>
                <a:spcPts val="0"/>
              </a:spcAft>
              <a:buSzPts val="12500"/>
              <a:buFont typeface="Overpass Mono"/>
              <a:buNone/>
              <a:defRPr sz="12500" b="1">
                <a:latin typeface="Overpass Mono"/>
                <a:ea typeface="Overpass Mono"/>
                <a:cs typeface="Overpass Mono"/>
                <a:sym typeface="Overpass Mono"/>
              </a:defRPr>
            </a:lvl7pPr>
            <a:lvl8pPr lvl="7" algn="ctr" rtl="0">
              <a:spcBef>
                <a:spcPts val="0"/>
              </a:spcBef>
              <a:spcAft>
                <a:spcPts val="0"/>
              </a:spcAft>
              <a:buSzPts val="12500"/>
              <a:buFont typeface="Overpass Mono"/>
              <a:buNone/>
              <a:defRPr sz="12500" b="1">
                <a:latin typeface="Overpass Mono"/>
                <a:ea typeface="Overpass Mono"/>
                <a:cs typeface="Overpass Mono"/>
                <a:sym typeface="Overpass Mono"/>
              </a:defRPr>
            </a:lvl8pPr>
            <a:lvl9pPr lvl="8" algn="ctr" rtl="0">
              <a:spcBef>
                <a:spcPts val="0"/>
              </a:spcBef>
              <a:spcAft>
                <a:spcPts val="0"/>
              </a:spcAft>
              <a:buSzPts val="12500"/>
              <a:buFont typeface="Overpass Mono"/>
              <a:buNone/>
              <a:defRPr sz="12500" b="1">
                <a:latin typeface="Overpass Mono"/>
                <a:ea typeface="Overpass Mono"/>
                <a:cs typeface="Overpass Mono"/>
                <a:sym typeface="Overpass Mono"/>
              </a:defRPr>
            </a:lvl9pPr>
          </a:lstStyle>
          <a:p>
            <a:r>
              <a:t>xx%</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61"/>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 Three columns">
  <p:cSld name="CUSTOM_1">
    <p:spTree>
      <p:nvGrpSpPr>
        <p:cNvPr id="1" name="Shape 162"/>
        <p:cNvGrpSpPr/>
        <p:nvPr/>
      </p:nvGrpSpPr>
      <p:grpSpPr>
        <a:xfrm>
          <a:off x="0" y="0"/>
          <a:ext cx="0" cy="0"/>
          <a:chOff x="0" y="0"/>
          <a:chExt cx="0" cy="0"/>
        </a:xfrm>
      </p:grpSpPr>
      <p:grpSp>
        <p:nvGrpSpPr>
          <p:cNvPr id="163" name="Google Shape;163;p14"/>
          <p:cNvGrpSpPr/>
          <p:nvPr/>
        </p:nvGrpSpPr>
        <p:grpSpPr>
          <a:xfrm>
            <a:off x="-25" y="2816286"/>
            <a:ext cx="9144046" cy="948350"/>
            <a:chOff x="-25" y="2816286"/>
            <a:chExt cx="9144046" cy="948350"/>
          </a:xfrm>
        </p:grpSpPr>
        <p:sp>
          <p:nvSpPr>
            <p:cNvPr id="164" name="Google Shape;164;p14"/>
            <p:cNvSpPr/>
            <p:nvPr/>
          </p:nvSpPr>
          <p:spPr>
            <a:xfrm>
              <a:off x="5439453" y="3632754"/>
              <a:ext cx="142155" cy="131882"/>
            </a:xfrm>
            <a:custGeom>
              <a:avLst/>
              <a:gdLst/>
              <a:ahLst/>
              <a:cxnLst/>
              <a:rect l="l" t="t" r="r" b="b"/>
              <a:pathLst>
                <a:path w="4442" h="4121" extrusionOk="0">
                  <a:moveTo>
                    <a:pt x="1" y="1"/>
                  </a:moveTo>
                  <a:lnTo>
                    <a:pt x="1" y="4120"/>
                  </a:lnTo>
                  <a:lnTo>
                    <a:pt x="4442" y="4120"/>
                  </a:lnTo>
                  <a:lnTo>
                    <a:pt x="4442"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4"/>
            <p:cNvSpPr/>
            <p:nvPr/>
          </p:nvSpPr>
          <p:spPr>
            <a:xfrm>
              <a:off x="5723675" y="3632754"/>
              <a:ext cx="2948838" cy="131882"/>
            </a:xfrm>
            <a:custGeom>
              <a:avLst/>
              <a:gdLst/>
              <a:ahLst/>
              <a:cxnLst/>
              <a:rect l="l" t="t" r="r" b="b"/>
              <a:pathLst>
                <a:path w="92144" h="4121" extrusionOk="0">
                  <a:moveTo>
                    <a:pt x="1" y="1"/>
                  </a:moveTo>
                  <a:lnTo>
                    <a:pt x="1" y="4120"/>
                  </a:lnTo>
                  <a:lnTo>
                    <a:pt x="92143" y="4120"/>
                  </a:lnTo>
                  <a:lnTo>
                    <a:pt x="92143"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4"/>
            <p:cNvSpPr/>
            <p:nvPr/>
          </p:nvSpPr>
          <p:spPr>
            <a:xfrm>
              <a:off x="4574596" y="3360726"/>
              <a:ext cx="1353834" cy="131882"/>
            </a:xfrm>
            <a:custGeom>
              <a:avLst/>
              <a:gdLst/>
              <a:ahLst/>
              <a:cxnLst/>
              <a:rect l="l" t="t" r="r" b="b"/>
              <a:pathLst>
                <a:path w="42304" h="4121" extrusionOk="0">
                  <a:moveTo>
                    <a:pt x="0" y="1"/>
                  </a:moveTo>
                  <a:lnTo>
                    <a:pt x="0" y="4120"/>
                  </a:lnTo>
                  <a:lnTo>
                    <a:pt x="42303" y="4120"/>
                  </a:lnTo>
                  <a:lnTo>
                    <a:pt x="42303"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4"/>
            <p:cNvSpPr/>
            <p:nvPr/>
          </p:nvSpPr>
          <p:spPr>
            <a:xfrm>
              <a:off x="5129312" y="2816286"/>
              <a:ext cx="1148858" cy="131498"/>
            </a:xfrm>
            <a:custGeom>
              <a:avLst/>
              <a:gdLst/>
              <a:ahLst/>
              <a:cxnLst/>
              <a:rect l="l" t="t" r="r" b="b"/>
              <a:pathLst>
                <a:path w="35899" h="4109" extrusionOk="0">
                  <a:moveTo>
                    <a:pt x="1" y="1"/>
                  </a:moveTo>
                  <a:lnTo>
                    <a:pt x="1" y="4108"/>
                  </a:lnTo>
                  <a:lnTo>
                    <a:pt x="35898" y="4108"/>
                  </a:lnTo>
                  <a:lnTo>
                    <a:pt x="35898"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4"/>
            <p:cNvSpPr/>
            <p:nvPr/>
          </p:nvSpPr>
          <p:spPr>
            <a:xfrm>
              <a:off x="3376749" y="3632754"/>
              <a:ext cx="142155" cy="131882"/>
            </a:xfrm>
            <a:custGeom>
              <a:avLst/>
              <a:gdLst/>
              <a:ahLst/>
              <a:cxnLst/>
              <a:rect l="l" t="t" r="r" b="b"/>
              <a:pathLst>
                <a:path w="4442" h="4121" extrusionOk="0">
                  <a:moveTo>
                    <a:pt x="0" y="1"/>
                  </a:moveTo>
                  <a:lnTo>
                    <a:pt x="0" y="4120"/>
                  </a:lnTo>
                  <a:lnTo>
                    <a:pt x="4441" y="4120"/>
                  </a:lnTo>
                  <a:lnTo>
                    <a:pt x="4441"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14"/>
            <p:cNvSpPr/>
            <p:nvPr/>
          </p:nvSpPr>
          <p:spPr>
            <a:xfrm>
              <a:off x="3077647" y="2816286"/>
              <a:ext cx="370397" cy="131498"/>
            </a:xfrm>
            <a:custGeom>
              <a:avLst/>
              <a:gdLst/>
              <a:ahLst/>
              <a:cxnLst/>
              <a:rect l="l" t="t" r="r" b="b"/>
              <a:pathLst>
                <a:path w="11574" h="4109" extrusionOk="0">
                  <a:moveTo>
                    <a:pt x="1" y="1"/>
                  </a:moveTo>
                  <a:lnTo>
                    <a:pt x="1" y="4108"/>
                  </a:lnTo>
                  <a:lnTo>
                    <a:pt x="11574" y="4108"/>
                  </a:lnTo>
                  <a:lnTo>
                    <a:pt x="11574"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14"/>
            <p:cNvSpPr/>
            <p:nvPr/>
          </p:nvSpPr>
          <p:spPr>
            <a:xfrm>
              <a:off x="3542860" y="2816286"/>
              <a:ext cx="139467" cy="131498"/>
            </a:xfrm>
            <a:custGeom>
              <a:avLst/>
              <a:gdLst/>
              <a:ahLst/>
              <a:cxnLst/>
              <a:rect l="l" t="t" r="r" b="b"/>
              <a:pathLst>
                <a:path w="4358" h="4109" extrusionOk="0">
                  <a:moveTo>
                    <a:pt x="0" y="1"/>
                  </a:moveTo>
                  <a:lnTo>
                    <a:pt x="0" y="4108"/>
                  </a:lnTo>
                  <a:lnTo>
                    <a:pt x="4358" y="4108"/>
                  </a:lnTo>
                  <a:lnTo>
                    <a:pt x="4358"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14"/>
            <p:cNvSpPr/>
            <p:nvPr/>
          </p:nvSpPr>
          <p:spPr>
            <a:xfrm>
              <a:off x="3723818" y="3088314"/>
              <a:ext cx="366205" cy="131882"/>
            </a:xfrm>
            <a:custGeom>
              <a:avLst/>
              <a:gdLst/>
              <a:ahLst/>
              <a:cxnLst/>
              <a:rect l="l" t="t" r="r" b="b"/>
              <a:pathLst>
                <a:path w="11443" h="4121" extrusionOk="0">
                  <a:moveTo>
                    <a:pt x="1" y="1"/>
                  </a:moveTo>
                  <a:lnTo>
                    <a:pt x="1" y="4120"/>
                  </a:lnTo>
                  <a:lnTo>
                    <a:pt x="11443" y="4120"/>
                  </a:lnTo>
                  <a:lnTo>
                    <a:pt x="11443"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4"/>
            <p:cNvSpPr/>
            <p:nvPr/>
          </p:nvSpPr>
          <p:spPr>
            <a:xfrm>
              <a:off x="2734770" y="3088314"/>
              <a:ext cx="891622" cy="131882"/>
            </a:xfrm>
            <a:custGeom>
              <a:avLst/>
              <a:gdLst/>
              <a:ahLst/>
              <a:cxnLst/>
              <a:rect l="l" t="t" r="r" b="b"/>
              <a:pathLst>
                <a:path w="27861" h="4121" extrusionOk="0">
                  <a:moveTo>
                    <a:pt x="0" y="1"/>
                  </a:moveTo>
                  <a:lnTo>
                    <a:pt x="0" y="4120"/>
                  </a:lnTo>
                  <a:lnTo>
                    <a:pt x="27861" y="4120"/>
                  </a:lnTo>
                  <a:lnTo>
                    <a:pt x="27861"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4"/>
            <p:cNvSpPr/>
            <p:nvPr/>
          </p:nvSpPr>
          <p:spPr>
            <a:xfrm>
              <a:off x="864832" y="3632754"/>
              <a:ext cx="142155" cy="131882"/>
            </a:xfrm>
            <a:custGeom>
              <a:avLst/>
              <a:gdLst/>
              <a:ahLst/>
              <a:cxnLst/>
              <a:rect l="l" t="t" r="r" b="b"/>
              <a:pathLst>
                <a:path w="4442" h="4121" extrusionOk="0">
                  <a:moveTo>
                    <a:pt x="0" y="1"/>
                  </a:moveTo>
                  <a:lnTo>
                    <a:pt x="0" y="4120"/>
                  </a:lnTo>
                  <a:lnTo>
                    <a:pt x="4441" y="4120"/>
                  </a:lnTo>
                  <a:lnTo>
                    <a:pt x="4441"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14"/>
            <p:cNvSpPr/>
            <p:nvPr/>
          </p:nvSpPr>
          <p:spPr>
            <a:xfrm>
              <a:off x="1149054" y="3632754"/>
              <a:ext cx="2031679" cy="131882"/>
            </a:xfrm>
            <a:custGeom>
              <a:avLst/>
              <a:gdLst/>
              <a:ahLst/>
              <a:cxnLst/>
              <a:rect l="l" t="t" r="r" b="b"/>
              <a:pathLst>
                <a:path w="63485" h="4121" extrusionOk="0">
                  <a:moveTo>
                    <a:pt x="0" y="1"/>
                  </a:moveTo>
                  <a:lnTo>
                    <a:pt x="0" y="4120"/>
                  </a:lnTo>
                  <a:lnTo>
                    <a:pt x="63484" y="4120"/>
                  </a:lnTo>
                  <a:lnTo>
                    <a:pt x="63484"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4"/>
            <p:cNvSpPr/>
            <p:nvPr/>
          </p:nvSpPr>
          <p:spPr>
            <a:xfrm>
              <a:off x="-25" y="3360726"/>
              <a:ext cx="1353802" cy="131882"/>
            </a:xfrm>
            <a:custGeom>
              <a:avLst/>
              <a:gdLst/>
              <a:ahLst/>
              <a:cxnLst/>
              <a:rect l="l" t="t" r="r" b="b"/>
              <a:pathLst>
                <a:path w="42303" h="4121" extrusionOk="0">
                  <a:moveTo>
                    <a:pt x="0" y="1"/>
                  </a:moveTo>
                  <a:lnTo>
                    <a:pt x="0" y="4120"/>
                  </a:lnTo>
                  <a:lnTo>
                    <a:pt x="42303" y="4120"/>
                  </a:lnTo>
                  <a:lnTo>
                    <a:pt x="42303"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4"/>
            <p:cNvSpPr/>
            <p:nvPr/>
          </p:nvSpPr>
          <p:spPr>
            <a:xfrm>
              <a:off x="824064" y="2816286"/>
              <a:ext cx="1337833" cy="131498"/>
            </a:xfrm>
            <a:custGeom>
              <a:avLst/>
              <a:gdLst/>
              <a:ahLst/>
              <a:cxnLst/>
              <a:rect l="l" t="t" r="r" b="b"/>
              <a:pathLst>
                <a:path w="41804" h="4109" extrusionOk="0">
                  <a:moveTo>
                    <a:pt x="0" y="1"/>
                  </a:moveTo>
                  <a:lnTo>
                    <a:pt x="0" y="4108"/>
                  </a:lnTo>
                  <a:lnTo>
                    <a:pt x="41803" y="4108"/>
                  </a:lnTo>
                  <a:lnTo>
                    <a:pt x="41803"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4"/>
            <p:cNvSpPr/>
            <p:nvPr/>
          </p:nvSpPr>
          <p:spPr>
            <a:xfrm>
              <a:off x="582114" y="2816286"/>
              <a:ext cx="139499" cy="131498"/>
            </a:xfrm>
            <a:custGeom>
              <a:avLst/>
              <a:gdLst/>
              <a:ahLst/>
              <a:cxnLst/>
              <a:rect l="l" t="t" r="r" b="b"/>
              <a:pathLst>
                <a:path w="4359" h="4109" extrusionOk="0">
                  <a:moveTo>
                    <a:pt x="1" y="1"/>
                  </a:moveTo>
                  <a:lnTo>
                    <a:pt x="1" y="4108"/>
                  </a:lnTo>
                  <a:lnTo>
                    <a:pt x="4358" y="4108"/>
                  </a:lnTo>
                  <a:lnTo>
                    <a:pt x="4358"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14"/>
            <p:cNvSpPr/>
            <p:nvPr/>
          </p:nvSpPr>
          <p:spPr>
            <a:xfrm>
              <a:off x="8756420" y="3632754"/>
              <a:ext cx="142155" cy="131882"/>
            </a:xfrm>
            <a:custGeom>
              <a:avLst/>
              <a:gdLst/>
              <a:ahLst/>
              <a:cxnLst/>
              <a:rect l="l" t="t" r="r" b="b"/>
              <a:pathLst>
                <a:path w="4442" h="4121" extrusionOk="0">
                  <a:moveTo>
                    <a:pt x="0" y="1"/>
                  </a:moveTo>
                  <a:lnTo>
                    <a:pt x="0" y="4120"/>
                  </a:lnTo>
                  <a:lnTo>
                    <a:pt x="4441" y="4120"/>
                  </a:lnTo>
                  <a:lnTo>
                    <a:pt x="4441"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14"/>
            <p:cNvSpPr/>
            <p:nvPr/>
          </p:nvSpPr>
          <p:spPr>
            <a:xfrm>
              <a:off x="7790219" y="3360726"/>
              <a:ext cx="1353802" cy="131882"/>
            </a:xfrm>
            <a:custGeom>
              <a:avLst/>
              <a:gdLst/>
              <a:ahLst/>
              <a:cxnLst/>
              <a:rect l="l" t="t" r="r" b="b"/>
              <a:pathLst>
                <a:path w="42303" h="4121" extrusionOk="0">
                  <a:moveTo>
                    <a:pt x="0" y="1"/>
                  </a:moveTo>
                  <a:lnTo>
                    <a:pt x="0" y="4120"/>
                  </a:lnTo>
                  <a:lnTo>
                    <a:pt x="42303" y="4120"/>
                  </a:lnTo>
                  <a:lnTo>
                    <a:pt x="42303"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4"/>
            <p:cNvSpPr/>
            <p:nvPr/>
          </p:nvSpPr>
          <p:spPr>
            <a:xfrm>
              <a:off x="6982098" y="2816286"/>
              <a:ext cx="1154938" cy="131498"/>
            </a:xfrm>
            <a:custGeom>
              <a:avLst/>
              <a:gdLst/>
              <a:ahLst/>
              <a:cxnLst/>
              <a:rect l="l" t="t" r="r" b="b"/>
              <a:pathLst>
                <a:path w="36089" h="4109" extrusionOk="0">
                  <a:moveTo>
                    <a:pt x="1" y="1"/>
                  </a:moveTo>
                  <a:lnTo>
                    <a:pt x="1" y="4108"/>
                  </a:lnTo>
                  <a:lnTo>
                    <a:pt x="36089" y="4108"/>
                  </a:lnTo>
                  <a:lnTo>
                    <a:pt x="36089"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4"/>
            <p:cNvSpPr/>
            <p:nvPr/>
          </p:nvSpPr>
          <p:spPr>
            <a:xfrm>
              <a:off x="8279016" y="2816286"/>
              <a:ext cx="139883" cy="131498"/>
            </a:xfrm>
            <a:custGeom>
              <a:avLst/>
              <a:gdLst/>
              <a:ahLst/>
              <a:cxnLst/>
              <a:rect l="l" t="t" r="r" b="b"/>
              <a:pathLst>
                <a:path w="4371" h="4109" extrusionOk="0">
                  <a:moveTo>
                    <a:pt x="1" y="1"/>
                  </a:moveTo>
                  <a:lnTo>
                    <a:pt x="1" y="4108"/>
                  </a:lnTo>
                  <a:lnTo>
                    <a:pt x="4370" y="4108"/>
                  </a:lnTo>
                  <a:lnTo>
                    <a:pt x="4370"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2" name="Google Shape;182;p14"/>
          <p:cNvSpPr txBox="1">
            <a:spLocks noGrp="1"/>
          </p:cNvSpPr>
          <p:nvPr>
            <p:ph type="ctrTitle"/>
          </p:nvPr>
        </p:nvSpPr>
        <p:spPr>
          <a:xfrm flipH="1">
            <a:off x="6355375" y="-142871"/>
            <a:ext cx="1435800" cy="430500"/>
          </a:xfrm>
          <a:prstGeom prst="rect">
            <a:avLst/>
          </a:prstGeom>
        </p:spPr>
        <p:txBody>
          <a:bodyPr spcFirstLastPara="1" wrap="square" lIns="91425" tIns="91425" rIns="91425" bIns="0" anchor="b" anchorCtr="0">
            <a:noAutofit/>
          </a:bodyPr>
          <a:lstStyle>
            <a:lvl1pPr lvl="0" algn="ctr" rtl="0">
              <a:spcBef>
                <a:spcPts val="0"/>
              </a:spcBef>
              <a:spcAft>
                <a:spcPts val="0"/>
              </a:spcAft>
              <a:buClr>
                <a:schemeClr val="lt1"/>
              </a:buClr>
              <a:buSzPts val="2400"/>
              <a:buNone/>
              <a:defRPr sz="2200"/>
            </a:lvl1pPr>
            <a:lvl2pPr lvl="1" algn="ctr" rtl="0">
              <a:spcBef>
                <a:spcPts val="0"/>
              </a:spcBef>
              <a:spcAft>
                <a:spcPts val="0"/>
              </a:spcAft>
              <a:buClr>
                <a:schemeClr val="lt1"/>
              </a:buClr>
              <a:buSzPts val="1800"/>
              <a:buNone/>
              <a:defRPr sz="1800">
                <a:solidFill>
                  <a:schemeClr val="lt1"/>
                </a:solidFill>
              </a:defRPr>
            </a:lvl2pPr>
            <a:lvl3pPr lvl="2" algn="ctr" rtl="0">
              <a:spcBef>
                <a:spcPts val="0"/>
              </a:spcBef>
              <a:spcAft>
                <a:spcPts val="0"/>
              </a:spcAft>
              <a:buClr>
                <a:schemeClr val="lt1"/>
              </a:buClr>
              <a:buSzPts val="1800"/>
              <a:buNone/>
              <a:defRPr sz="1800">
                <a:solidFill>
                  <a:schemeClr val="lt1"/>
                </a:solidFill>
              </a:defRPr>
            </a:lvl3pPr>
            <a:lvl4pPr lvl="3" algn="ctr" rtl="0">
              <a:spcBef>
                <a:spcPts val="0"/>
              </a:spcBef>
              <a:spcAft>
                <a:spcPts val="0"/>
              </a:spcAft>
              <a:buClr>
                <a:schemeClr val="lt1"/>
              </a:buClr>
              <a:buSzPts val="1800"/>
              <a:buNone/>
              <a:defRPr sz="1800">
                <a:solidFill>
                  <a:schemeClr val="lt1"/>
                </a:solidFill>
              </a:defRPr>
            </a:lvl4pPr>
            <a:lvl5pPr lvl="4" algn="ctr" rtl="0">
              <a:spcBef>
                <a:spcPts val="0"/>
              </a:spcBef>
              <a:spcAft>
                <a:spcPts val="0"/>
              </a:spcAft>
              <a:buClr>
                <a:schemeClr val="lt1"/>
              </a:buClr>
              <a:buSzPts val="1800"/>
              <a:buNone/>
              <a:defRPr sz="1800">
                <a:solidFill>
                  <a:schemeClr val="lt1"/>
                </a:solidFill>
              </a:defRPr>
            </a:lvl5pPr>
            <a:lvl6pPr lvl="5" algn="ctr" rtl="0">
              <a:spcBef>
                <a:spcPts val="0"/>
              </a:spcBef>
              <a:spcAft>
                <a:spcPts val="0"/>
              </a:spcAft>
              <a:buClr>
                <a:schemeClr val="lt1"/>
              </a:buClr>
              <a:buSzPts val="1800"/>
              <a:buNone/>
              <a:defRPr sz="1800">
                <a:solidFill>
                  <a:schemeClr val="lt1"/>
                </a:solidFill>
              </a:defRPr>
            </a:lvl6pPr>
            <a:lvl7pPr lvl="6" algn="ctr" rtl="0">
              <a:spcBef>
                <a:spcPts val="0"/>
              </a:spcBef>
              <a:spcAft>
                <a:spcPts val="0"/>
              </a:spcAft>
              <a:buClr>
                <a:schemeClr val="lt1"/>
              </a:buClr>
              <a:buSzPts val="1800"/>
              <a:buNone/>
              <a:defRPr sz="1800">
                <a:solidFill>
                  <a:schemeClr val="lt1"/>
                </a:solidFill>
              </a:defRPr>
            </a:lvl7pPr>
            <a:lvl8pPr lvl="7" algn="ctr" rtl="0">
              <a:spcBef>
                <a:spcPts val="0"/>
              </a:spcBef>
              <a:spcAft>
                <a:spcPts val="0"/>
              </a:spcAft>
              <a:buClr>
                <a:schemeClr val="lt1"/>
              </a:buClr>
              <a:buSzPts val="1800"/>
              <a:buNone/>
              <a:defRPr sz="1800">
                <a:solidFill>
                  <a:schemeClr val="lt1"/>
                </a:solidFill>
              </a:defRPr>
            </a:lvl8pPr>
            <a:lvl9pPr lvl="8" algn="ctr" rtl="0">
              <a:spcBef>
                <a:spcPts val="0"/>
              </a:spcBef>
              <a:spcAft>
                <a:spcPts val="0"/>
              </a:spcAft>
              <a:buClr>
                <a:schemeClr val="lt1"/>
              </a:buClr>
              <a:buSzPts val="1800"/>
              <a:buNone/>
              <a:defRPr sz="1800">
                <a:solidFill>
                  <a:schemeClr val="lt1"/>
                </a:solidFill>
              </a:defRPr>
            </a:lvl9pPr>
          </a:lstStyle>
          <a:p>
            <a:endParaRPr/>
          </a:p>
        </p:txBody>
      </p:sp>
      <p:sp>
        <p:nvSpPr>
          <p:cNvPr id="183" name="Google Shape;183;p14"/>
          <p:cNvSpPr txBox="1">
            <a:spLocks noGrp="1"/>
          </p:cNvSpPr>
          <p:nvPr>
            <p:ph type="subTitle" idx="1"/>
          </p:nvPr>
        </p:nvSpPr>
        <p:spPr>
          <a:xfrm flipH="1">
            <a:off x="6040625" y="1928650"/>
            <a:ext cx="2066400" cy="430500"/>
          </a:xfrm>
          <a:prstGeom prst="rect">
            <a:avLst/>
          </a:prstGeom>
        </p:spPr>
        <p:txBody>
          <a:bodyPr spcFirstLastPara="1" wrap="square" lIns="91425" tIns="0" rIns="91425" bIns="91425" anchor="t" anchorCtr="0">
            <a:noAutofit/>
          </a:bodyPr>
          <a:lstStyle>
            <a:lvl1pPr lvl="0" algn="ctr" rtl="0">
              <a:lnSpc>
                <a:spcPct val="115000"/>
              </a:lnSpc>
              <a:spcBef>
                <a:spcPts val="0"/>
              </a:spcBef>
              <a:spcAft>
                <a:spcPts val="0"/>
              </a:spcAft>
              <a:buSzPts val="1400"/>
              <a:buFont typeface="Anaheim"/>
              <a:buNone/>
              <a:defRPr sz="1400">
                <a:latin typeface="Anaheim"/>
                <a:ea typeface="Anaheim"/>
                <a:cs typeface="Anaheim"/>
                <a:sym typeface="Anaheim"/>
              </a:defRPr>
            </a:lvl1pPr>
            <a:lvl2pPr lvl="1" algn="ctr" rtl="0">
              <a:lnSpc>
                <a:spcPct val="115000"/>
              </a:lnSpc>
              <a:spcBef>
                <a:spcPts val="0"/>
              </a:spcBef>
              <a:spcAft>
                <a:spcPts val="0"/>
              </a:spcAft>
              <a:buSzPts val="1400"/>
              <a:buFont typeface="Anaheim"/>
              <a:buNone/>
              <a:defRPr>
                <a:latin typeface="Anaheim"/>
                <a:ea typeface="Anaheim"/>
                <a:cs typeface="Anaheim"/>
                <a:sym typeface="Anaheim"/>
              </a:defRPr>
            </a:lvl2pPr>
            <a:lvl3pPr lvl="2" algn="ctr" rtl="0">
              <a:lnSpc>
                <a:spcPct val="115000"/>
              </a:lnSpc>
              <a:spcBef>
                <a:spcPts val="0"/>
              </a:spcBef>
              <a:spcAft>
                <a:spcPts val="0"/>
              </a:spcAft>
              <a:buSzPts val="1400"/>
              <a:buFont typeface="Anaheim"/>
              <a:buNone/>
              <a:defRPr sz="1400">
                <a:latin typeface="Anaheim"/>
                <a:ea typeface="Anaheim"/>
                <a:cs typeface="Anaheim"/>
                <a:sym typeface="Anaheim"/>
              </a:defRPr>
            </a:lvl3pPr>
            <a:lvl4pPr lvl="3" algn="ctr" rtl="0">
              <a:lnSpc>
                <a:spcPct val="115000"/>
              </a:lnSpc>
              <a:spcBef>
                <a:spcPts val="0"/>
              </a:spcBef>
              <a:spcAft>
                <a:spcPts val="0"/>
              </a:spcAft>
              <a:buSzPts val="1400"/>
              <a:buFont typeface="Anaheim"/>
              <a:buNone/>
              <a:defRPr sz="1400">
                <a:latin typeface="Anaheim"/>
                <a:ea typeface="Anaheim"/>
                <a:cs typeface="Anaheim"/>
                <a:sym typeface="Anaheim"/>
              </a:defRPr>
            </a:lvl4pPr>
            <a:lvl5pPr lvl="4" algn="ctr" rtl="0">
              <a:lnSpc>
                <a:spcPct val="115000"/>
              </a:lnSpc>
              <a:spcBef>
                <a:spcPts val="0"/>
              </a:spcBef>
              <a:spcAft>
                <a:spcPts val="0"/>
              </a:spcAft>
              <a:buSzPts val="1400"/>
              <a:buFont typeface="Anaheim"/>
              <a:buNone/>
              <a:defRPr sz="1400">
                <a:latin typeface="Anaheim"/>
                <a:ea typeface="Anaheim"/>
                <a:cs typeface="Anaheim"/>
                <a:sym typeface="Anaheim"/>
              </a:defRPr>
            </a:lvl5pPr>
            <a:lvl6pPr lvl="5" algn="ctr" rtl="0">
              <a:lnSpc>
                <a:spcPct val="115000"/>
              </a:lnSpc>
              <a:spcBef>
                <a:spcPts val="0"/>
              </a:spcBef>
              <a:spcAft>
                <a:spcPts val="0"/>
              </a:spcAft>
              <a:buSzPts val="1400"/>
              <a:buFont typeface="Anaheim"/>
              <a:buNone/>
              <a:defRPr sz="1400">
                <a:latin typeface="Anaheim"/>
                <a:ea typeface="Anaheim"/>
                <a:cs typeface="Anaheim"/>
                <a:sym typeface="Anaheim"/>
              </a:defRPr>
            </a:lvl6pPr>
            <a:lvl7pPr lvl="6" algn="ctr" rtl="0">
              <a:lnSpc>
                <a:spcPct val="115000"/>
              </a:lnSpc>
              <a:spcBef>
                <a:spcPts val="0"/>
              </a:spcBef>
              <a:spcAft>
                <a:spcPts val="0"/>
              </a:spcAft>
              <a:buSzPts val="1400"/>
              <a:buFont typeface="Anaheim"/>
              <a:buNone/>
              <a:defRPr sz="1400">
                <a:latin typeface="Anaheim"/>
                <a:ea typeface="Anaheim"/>
                <a:cs typeface="Anaheim"/>
                <a:sym typeface="Anaheim"/>
              </a:defRPr>
            </a:lvl7pPr>
            <a:lvl8pPr lvl="7" algn="ctr" rtl="0">
              <a:lnSpc>
                <a:spcPct val="115000"/>
              </a:lnSpc>
              <a:spcBef>
                <a:spcPts val="0"/>
              </a:spcBef>
              <a:spcAft>
                <a:spcPts val="0"/>
              </a:spcAft>
              <a:buSzPts val="1400"/>
              <a:buFont typeface="Anaheim"/>
              <a:buNone/>
              <a:defRPr sz="1400">
                <a:latin typeface="Anaheim"/>
                <a:ea typeface="Anaheim"/>
                <a:cs typeface="Anaheim"/>
                <a:sym typeface="Anaheim"/>
              </a:defRPr>
            </a:lvl8pPr>
            <a:lvl9pPr lvl="8" algn="ctr" rtl="0">
              <a:lnSpc>
                <a:spcPct val="115000"/>
              </a:lnSpc>
              <a:spcBef>
                <a:spcPts val="0"/>
              </a:spcBef>
              <a:spcAft>
                <a:spcPts val="0"/>
              </a:spcAft>
              <a:buSzPts val="1400"/>
              <a:buFont typeface="Anaheim"/>
              <a:buNone/>
              <a:defRPr sz="1400">
                <a:latin typeface="Anaheim"/>
                <a:ea typeface="Anaheim"/>
                <a:cs typeface="Anaheim"/>
                <a:sym typeface="Anaheim"/>
              </a:defRPr>
            </a:lvl9pPr>
          </a:lstStyle>
          <a:p>
            <a:endParaRPr/>
          </a:p>
        </p:txBody>
      </p:sp>
      <p:sp>
        <p:nvSpPr>
          <p:cNvPr id="184" name="Google Shape;184;p14"/>
          <p:cNvSpPr txBox="1">
            <a:spLocks noGrp="1"/>
          </p:cNvSpPr>
          <p:nvPr>
            <p:ph type="ctrTitle" idx="2"/>
          </p:nvPr>
        </p:nvSpPr>
        <p:spPr>
          <a:xfrm flipH="1">
            <a:off x="1037600" y="1428754"/>
            <a:ext cx="2066400" cy="430500"/>
          </a:xfrm>
          <a:prstGeom prst="rect">
            <a:avLst/>
          </a:prstGeom>
        </p:spPr>
        <p:txBody>
          <a:bodyPr spcFirstLastPara="1" wrap="square" lIns="91425" tIns="91425" rIns="91425" bIns="0" anchor="b" anchorCtr="0">
            <a:noAutofit/>
          </a:bodyPr>
          <a:lstStyle>
            <a:lvl1pPr lvl="0" algn="ctr" rtl="0">
              <a:spcBef>
                <a:spcPts val="0"/>
              </a:spcBef>
              <a:spcAft>
                <a:spcPts val="0"/>
              </a:spcAft>
              <a:buClr>
                <a:schemeClr val="lt1"/>
              </a:buClr>
              <a:buSzPts val="2400"/>
              <a:buNone/>
              <a:defRPr sz="2200"/>
            </a:lvl1pPr>
            <a:lvl2pPr lvl="1" algn="r" rtl="0">
              <a:spcBef>
                <a:spcPts val="0"/>
              </a:spcBef>
              <a:spcAft>
                <a:spcPts val="0"/>
              </a:spcAft>
              <a:buClr>
                <a:schemeClr val="lt1"/>
              </a:buClr>
              <a:buSzPts val="1800"/>
              <a:buNone/>
              <a:defRPr sz="1800">
                <a:solidFill>
                  <a:schemeClr val="lt1"/>
                </a:solidFill>
              </a:defRPr>
            </a:lvl2pPr>
            <a:lvl3pPr lvl="2" algn="r" rtl="0">
              <a:spcBef>
                <a:spcPts val="0"/>
              </a:spcBef>
              <a:spcAft>
                <a:spcPts val="0"/>
              </a:spcAft>
              <a:buClr>
                <a:schemeClr val="lt1"/>
              </a:buClr>
              <a:buSzPts val="1800"/>
              <a:buNone/>
              <a:defRPr sz="1800">
                <a:solidFill>
                  <a:schemeClr val="lt1"/>
                </a:solidFill>
              </a:defRPr>
            </a:lvl3pPr>
            <a:lvl4pPr lvl="3" algn="r" rtl="0">
              <a:spcBef>
                <a:spcPts val="0"/>
              </a:spcBef>
              <a:spcAft>
                <a:spcPts val="0"/>
              </a:spcAft>
              <a:buClr>
                <a:schemeClr val="lt1"/>
              </a:buClr>
              <a:buSzPts val="1800"/>
              <a:buNone/>
              <a:defRPr sz="1800">
                <a:solidFill>
                  <a:schemeClr val="lt1"/>
                </a:solidFill>
              </a:defRPr>
            </a:lvl4pPr>
            <a:lvl5pPr lvl="4" algn="r" rtl="0">
              <a:spcBef>
                <a:spcPts val="0"/>
              </a:spcBef>
              <a:spcAft>
                <a:spcPts val="0"/>
              </a:spcAft>
              <a:buClr>
                <a:schemeClr val="lt1"/>
              </a:buClr>
              <a:buSzPts val="1800"/>
              <a:buNone/>
              <a:defRPr sz="1800">
                <a:solidFill>
                  <a:schemeClr val="lt1"/>
                </a:solidFill>
              </a:defRPr>
            </a:lvl5pPr>
            <a:lvl6pPr lvl="5" algn="r" rtl="0">
              <a:spcBef>
                <a:spcPts val="0"/>
              </a:spcBef>
              <a:spcAft>
                <a:spcPts val="0"/>
              </a:spcAft>
              <a:buClr>
                <a:schemeClr val="lt1"/>
              </a:buClr>
              <a:buSzPts val="1800"/>
              <a:buNone/>
              <a:defRPr sz="1800">
                <a:solidFill>
                  <a:schemeClr val="lt1"/>
                </a:solidFill>
              </a:defRPr>
            </a:lvl6pPr>
            <a:lvl7pPr lvl="6" algn="r" rtl="0">
              <a:spcBef>
                <a:spcPts val="0"/>
              </a:spcBef>
              <a:spcAft>
                <a:spcPts val="0"/>
              </a:spcAft>
              <a:buClr>
                <a:schemeClr val="lt1"/>
              </a:buClr>
              <a:buSzPts val="1800"/>
              <a:buNone/>
              <a:defRPr sz="1800">
                <a:solidFill>
                  <a:schemeClr val="lt1"/>
                </a:solidFill>
              </a:defRPr>
            </a:lvl7pPr>
            <a:lvl8pPr lvl="7" algn="r" rtl="0">
              <a:spcBef>
                <a:spcPts val="0"/>
              </a:spcBef>
              <a:spcAft>
                <a:spcPts val="0"/>
              </a:spcAft>
              <a:buClr>
                <a:schemeClr val="lt1"/>
              </a:buClr>
              <a:buSzPts val="1800"/>
              <a:buNone/>
              <a:defRPr sz="1800">
                <a:solidFill>
                  <a:schemeClr val="lt1"/>
                </a:solidFill>
              </a:defRPr>
            </a:lvl8pPr>
            <a:lvl9pPr lvl="8" algn="r" rtl="0">
              <a:spcBef>
                <a:spcPts val="0"/>
              </a:spcBef>
              <a:spcAft>
                <a:spcPts val="0"/>
              </a:spcAft>
              <a:buClr>
                <a:schemeClr val="lt1"/>
              </a:buClr>
              <a:buSzPts val="1800"/>
              <a:buNone/>
              <a:defRPr sz="1800">
                <a:solidFill>
                  <a:schemeClr val="lt1"/>
                </a:solidFill>
              </a:defRPr>
            </a:lvl9pPr>
          </a:lstStyle>
          <a:p>
            <a:endParaRPr/>
          </a:p>
        </p:txBody>
      </p:sp>
      <p:sp>
        <p:nvSpPr>
          <p:cNvPr id="185" name="Google Shape;185;p14"/>
          <p:cNvSpPr txBox="1">
            <a:spLocks noGrp="1"/>
          </p:cNvSpPr>
          <p:nvPr>
            <p:ph type="subTitle" idx="3"/>
          </p:nvPr>
        </p:nvSpPr>
        <p:spPr>
          <a:xfrm flipH="1">
            <a:off x="1037000" y="1928650"/>
            <a:ext cx="2067000" cy="430500"/>
          </a:xfrm>
          <a:prstGeom prst="rect">
            <a:avLst/>
          </a:prstGeom>
        </p:spPr>
        <p:txBody>
          <a:bodyPr spcFirstLastPara="1" wrap="square" lIns="91425" tIns="0" rIns="91425" bIns="91425" anchor="t" anchorCtr="0">
            <a:noAutofit/>
          </a:bodyPr>
          <a:lstStyle>
            <a:lvl1pPr lvl="0" algn="ctr" rtl="0">
              <a:lnSpc>
                <a:spcPct val="115000"/>
              </a:lnSpc>
              <a:spcBef>
                <a:spcPts val="0"/>
              </a:spcBef>
              <a:spcAft>
                <a:spcPts val="0"/>
              </a:spcAft>
              <a:buSzPts val="1400"/>
              <a:buFont typeface="Anaheim"/>
              <a:buNone/>
              <a:defRPr sz="1400">
                <a:latin typeface="Anaheim"/>
                <a:ea typeface="Anaheim"/>
                <a:cs typeface="Anaheim"/>
                <a:sym typeface="Anaheim"/>
              </a:defRPr>
            </a:lvl1pPr>
            <a:lvl2pPr lvl="1" algn="ctr" rtl="0">
              <a:lnSpc>
                <a:spcPct val="115000"/>
              </a:lnSpc>
              <a:spcBef>
                <a:spcPts val="0"/>
              </a:spcBef>
              <a:spcAft>
                <a:spcPts val="0"/>
              </a:spcAft>
              <a:buSzPts val="1400"/>
              <a:buFont typeface="Anaheim"/>
              <a:buNone/>
              <a:defRPr>
                <a:latin typeface="Anaheim"/>
                <a:ea typeface="Anaheim"/>
                <a:cs typeface="Anaheim"/>
                <a:sym typeface="Anaheim"/>
              </a:defRPr>
            </a:lvl2pPr>
            <a:lvl3pPr lvl="2" algn="ctr" rtl="0">
              <a:lnSpc>
                <a:spcPct val="115000"/>
              </a:lnSpc>
              <a:spcBef>
                <a:spcPts val="0"/>
              </a:spcBef>
              <a:spcAft>
                <a:spcPts val="0"/>
              </a:spcAft>
              <a:buSzPts val="1400"/>
              <a:buFont typeface="Anaheim"/>
              <a:buNone/>
              <a:defRPr sz="1400">
                <a:latin typeface="Anaheim"/>
                <a:ea typeface="Anaheim"/>
                <a:cs typeface="Anaheim"/>
                <a:sym typeface="Anaheim"/>
              </a:defRPr>
            </a:lvl3pPr>
            <a:lvl4pPr lvl="3" algn="ctr" rtl="0">
              <a:lnSpc>
                <a:spcPct val="115000"/>
              </a:lnSpc>
              <a:spcBef>
                <a:spcPts val="0"/>
              </a:spcBef>
              <a:spcAft>
                <a:spcPts val="0"/>
              </a:spcAft>
              <a:buSzPts val="1400"/>
              <a:buFont typeface="Anaheim"/>
              <a:buNone/>
              <a:defRPr sz="1400">
                <a:latin typeface="Anaheim"/>
                <a:ea typeface="Anaheim"/>
                <a:cs typeface="Anaheim"/>
                <a:sym typeface="Anaheim"/>
              </a:defRPr>
            </a:lvl4pPr>
            <a:lvl5pPr lvl="4" algn="ctr" rtl="0">
              <a:lnSpc>
                <a:spcPct val="115000"/>
              </a:lnSpc>
              <a:spcBef>
                <a:spcPts val="0"/>
              </a:spcBef>
              <a:spcAft>
                <a:spcPts val="0"/>
              </a:spcAft>
              <a:buSzPts val="1400"/>
              <a:buFont typeface="Anaheim"/>
              <a:buNone/>
              <a:defRPr sz="1400">
                <a:latin typeface="Anaheim"/>
                <a:ea typeface="Anaheim"/>
                <a:cs typeface="Anaheim"/>
                <a:sym typeface="Anaheim"/>
              </a:defRPr>
            </a:lvl5pPr>
            <a:lvl6pPr lvl="5" algn="ctr" rtl="0">
              <a:lnSpc>
                <a:spcPct val="115000"/>
              </a:lnSpc>
              <a:spcBef>
                <a:spcPts val="0"/>
              </a:spcBef>
              <a:spcAft>
                <a:spcPts val="0"/>
              </a:spcAft>
              <a:buSzPts val="1400"/>
              <a:buFont typeface="Anaheim"/>
              <a:buNone/>
              <a:defRPr sz="1400">
                <a:latin typeface="Anaheim"/>
                <a:ea typeface="Anaheim"/>
                <a:cs typeface="Anaheim"/>
                <a:sym typeface="Anaheim"/>
              </a:defRPr>
            </a:lvl6pPr>
            <a:lvl7pPr lvl="6" algn="ctr" rtl="0">
              <a:lnSpc>
                <a:spcPct val="115000"/>
              </a:lnSpc>
              <a:spcBef>
                <a:spcPts val="0"/>
              </a:spcBef>
              <a:spcAft>
                <a:spcPts val="0"/>
              </a:spcAft>
              <a:buSzPts val="1400"/>
              <a:buFont typeface="Anaheim"/>
              <a:buNone/>
              <a:defRPr sz="1400">
                <a:latin typeface="Anaheim"/>
                <a:ea typeface="Anaheim"/>
                <a:cs typeface="Anaheim"/>
                <a:sym typeface="Anaheim"/>
              </a:defRPr>
            </a:lvl7pPr>
            <a:lvl8pPr lvl="7" algn="ctr" rtl="0">
              <a:lnSpc>
                <a:spcPct val="115000"/>
              </a:lnSpc>
              <a:spcBef>
                <a:spcPts val="0"/>
              </a:spcBef>
              <a:spcAft>
                <a:spcPts val="0"/>
              </a:spcAft>
              <a:buSzPts val="1400"/>
              <a:buFont typeface="Anaheim"/>
              <a:buNone/>
              <a:defRPr sz="1400">
                <a:latin typeface="Anaheim"/>
                <a:ea typeface="Anaheim"/>
                <a:cs typeface="Anaheim"/>
                <a:sym typeface="Anaheim"/>
              </a:defRPr>
            </a:lvl8pPr>
            <a:lvl9pPr lvl="8" algn="ctr" rtl="0">
              <a:lnSpc>
                <a:spcPct val="115000"/>
              </a:lnSpc>
              <a:spcBef>
                <a:spcPts val="0"/>
              </a:spcBef>
              <a:spcAft>
                <a:spcPts val="0"/>
              </a:spcAft>
              <a:buSzPts val="1400"/>
              <a:buFont typeface="Anaheim"/>
              <a:buNone/>
              <a:defRPr sz="1400">
                <a:latin typeface="Anaheim"/>
                <a:ea typeface="Anaheim"/>
                <a:cs typeface="Anaheim"/>
                <a:sym typeface="Anaheim"/>
              </a:defRPr>
            </a:lvl9pPr>
          </a:lstStyle>
          <a:p>
            <a:endParaRPr/>
          </a:p>
        </p:txBody>
      </p:sp>
      <p:sp>
        <p:nvSpPr>
          <p:cNvPr id="186" name="Google Shape;186;p14"/>
          <p:cNvSpPr txBox="1">
            <a:spLocks noGrp="1"/>
          </p:cNvSpPr>
          <p:nvPr>
            <p:ph type="ctrTitle" idx="4"/>
          </p:nvPr>
        </p:nvSpPr>
        <p:spPr>
          <a:xfrm flipH="1">
            <a:off x="3829056" y="-219071"/>
            <a:ext cx="1466400" cy="430500"/>
          </a:xfrm>
          <a:prstGeom prst="rect">
            <a:avLst/>
          </a:prstGeom>
        </p:spPr>
        <p:txBody>
          <a:bodyPr spcFirstLastPara="1" wrap="square" lIns="91425" tIns="91425" rIns="91425" bIns="0" anchor="b" anchorCtr="0">
            <a:noAutofit/>
          </a:bodyPr>
          <a:lstStyle>
            <a:lvl1pPr lvl="0" algn="ctr" rtl="0">
              <a:spcBef>
                <a:spcPts val="0"/>
              </a:spcBef>
              <a:spcAft>
                <a:spcPts val="0"/>
              </a:spcAft>
              <a:buClr>
                <a:schemeClr val="lt1"/>
              </a:buClr>
              <a:buSzPts val="2400"/>
              <a:buNone/>
              <a:defRPr sz="2200"/>
            </a:lvl1pPr>
            <a:lvl2pPr lvl="1" algn="ctr" rtl="0">
              <a:spcBef>
                <a:spcPts val="0"/>
              </a:spcBef>
              <a:spcAft>
                <a:spcPts val="0"/>
              </a:spcAft>
              <a:buClr>
                <a:schemeClr val="lt1"/>
              </a:buClr>
              <a:buSzPts val="1800"/>
              <a:buNone/>
              <a:defRPr sz="1800">
                <a:solidFill>
                  <a:schemeClr val="lt1"/>
                </a:solidFill>
              </a:defRPr>
            </a:lvl2pPr>
            <a:lvl3pPr lvl="2" algn="ctr" rtl="0">
              <a:spcBef>
                <a:spcPts val="0"/>
              </a:spcBef>
              <a:spcAft>
                <a:spcPts val="0"/>
              </a:spcAft>
              <a:buClr>
                <a:schemeClr val="lt1"/>
              </a:buClr>
              <a:buSzPts val="1800"/>
              <a:buNone/>
              <a:defRPr sz="1800">
                <a:solidFill>
                  <a:schemeClr val="lt1"/>
                </a:solidFill>
              </a:defRPr>
            </a:lvl3pPr>
            <a:lvl4pPr lvl="3" algn="ctr" rtl="0">
              <a:spcBef>
                <a:spcPts val="0"/>
              </a:spcBef>
              <a:spcAft>
                <a:spcPts val="0"/>
              </a:spcAft>
              <a:buClr>
                <a:schemeClr val="lt1"/>
              </a:buClr>
              <a:buSzPts val="1800"/>
              <a:buNone/>
              <a:defRPr sz="1800">
                <a:solidFill>
                  <a:schemeClr val="lt1"/>
                </a:solidFill>
              </a:defRPr>
            </a:lvl4pPr>
            <a:lvl5pPr lvl="4" algn="ctr" rtl="0">
              <a:spcBef>
                <a:spcPts val="0"/>
              </a:spcBef>
              <a:spcAft>
                <a:spcPts val="0"/>
              </a:spcAft>
              <a:buClr>
                <a:schemeClr val="lt1"/>
              </a:buClr>
              <a:buSzPts val="1800"/>
              <a:buNone/>
              <a:defRPr sz="1800">
                <a:solidFill>
                  <a:schemeClr val="lt1"/>
                </a:solidFill>
              </a:defRPr>
            </a:lvl5pPr>
            <a:lvl6pPr lvl="5" algn="ctr" rtl="0">
              <a:spcBef>
                <a:spcPts val="0"/>
              </a:spcBef>
              <a:spcAft>
                <a:spcPts val="0"/>
              </a:spcAft>
              <a:buClr>
                <a:schemeClr val="lt1"/>
              </a:buClr>
              <a:buSzPts val="1800"/>
              <a:buNone/>
              <a:defRPr sz="1800">
                <a:solidFill>
                  <a:schemeClr val="lt1"/>
                </a:solidFill>
              </a:defRPr>
            </a:lvl6pPr>
            <a:lvl7pPr lvl="6" algn="ctr" rtl="0">
              <a:spcBef>
                <a:spcPts val="0"/>
              </a:spcBef>
              <a:spcAft>
                <a:spcPts val="0"/>
              </a:spcAft>
              <a:buClr>
                <a:schemeClr val="lt1"/>
              </a:buClr>
              <a:buSzPts val="1800"/>
              <a:buNone/>
              <a:defRPr sz="1800">
                <a:solidFill>
                  <a:schemeClr val="lt1"/>
                </a:solidFill>
              </a:defRPr>
            </a:lvl7pPr>
            <a:lvl8pPr lvl="7" algn="ctr" rtl="0">
              <a:spcBef>
                <a:spcPts val="0"/>
              </a:spcBef>
              <a:spcAft>
                <a:spcPts val="0"/>
              </a:spcAft>
              <a:buClr>
                <a:schemeClr val="lt1"/>
              </a:buClr>
              <a:buSzPts val="1800"/>
              <a:buNone/>
              <a:defRPr sz="1800">
                <a:solidFill>
                  <a:schemeClr val="lt1"/>
                </a:solidFill>
              </a:defRPr>
            </a:lvl8pPr>
            <a:lvl9pPr lvl="8" algn="ctr" rtl="0">
              <a:spcBef>
                <a:spcPts val="0"/>
              </a:spcBef>
              <a:spcAft>
                <a:spcPts val="0"/>
              </a:spcAft>
              <a:buClr>
                <a:schemeClr val="lt1"/>
              </a:buClr>
              <a:buSzPts val="1800"/>
              <a:buNone/>
              <a:defRPr sz="1800">
                <a:solidFill>
                  <a:schemeClr val="lt1"/>
                </a:solidFill>
              </a:defRPr>
            </a:lvl9pPr>
          </a:lstStyle>
          <a:p>
            <a:endParaRPr/>
          </a:p>
        </p:txBody>
      </p:sp>
      <p:sp>
        <p:nvSpPr>
          <p:cNvPr id="187" name="Google Shape;187;p14"/>
          <p:cNvSpPr txBox="1">
            <a:spLocks noGrp="1"/>
          </p:cNvSpPr>
          <p:nvPr>
            <p:ph type="subTitle" idx="5"/>
          </p:nvPr>
        </p:nvSpPr>
        <p:spPr>
          <a:xfrm flipH="1">
            <a:off x="3539465" y="1928650"/>
            <a:ext cx="2067000" cy="430500"/>
          </a:xfrm>
          <a:prstGeom prst="rect">
            <a:avLst/>
          </a:prstGeom>
        </p:spPr>
        <p:txBody>
          <a:bodyPr spcFirstLastPara="1" wrap="square" lIns="91425" tIns="0" rIns="91425" bIns="91425" anchor="t" anchorCtr="0">
            <a:noAutofit/>
          </a:bodyPr>
          <a:lstStyle>
            <a:lvl1pPr lvl="0" algn="ctr" rtl="0">
              <a:lnSpc>
                <a:spcPct val="115000"/>
              </a:lnSpc>
              <a:spcBef>
                <a:spcPts val="0"/>
              </a:spcBef>
              <a:spcAft>
                <a:spcPts val="0"/>
              </a:spcAft>
              <a:buSzPts val="1400"/>
              <a:buFont typeface="Anaheim"/>
              <a:buNone/>
              <a:defRPr sz="1400">
                <a:latin typeface="Anaheim"/>
                <a:ea typeface="Anaheim"/>
                <a:cs typeface="Anaheim"/>
                <a:sym typeface="Anaheim"/>
              </a:defRPr>
            </a:lvl1pPr>
            <a:lvl2pPr lvl="1" algn="ctr" rtl="0">
              <a:lnSpc>
                <a:spcPct val="115000"/>
              </a:lnSpc>
              <a:spcBef>
                <a:spcPts val="0"/>
              </a:spcBef>
              <a:spcAft>
                <a:spcPts val="0"/>
              </a:spcAft>
              <a:buSzPts val="1400"/>
              <a:buFont typeface="Anaheim"/>
              <a:buNone/>
              <a:defRPr>
                <a:latin typeface="Anaheim"/>
                <a:ea typeface="Anaheim"/>
                <a:cs typeface="Anaheim"/>
                <a:sym typeface="Anaheim"/>
              </a:defRPr>
            </a:lvl2pPr>
            <a:lvl3pPr lvl="2" algn="ctr" rtl="0">
              <a:lnSpc>
                <a:spcPct val="115000"/>
              </a:lnSpc>
              <a:spcBef>
                <a:spcPts val="0"/>
              </a:spcBef>
              <a:spcAft>
                <a:spcPts val="0"/>
              </a:spcAft>
              <a:buSzPts val="1400"/>
              <a:buFont typeface="Anaheim"/>
              <a:buNone/>
              <a:defRPr sz="1400">
                <a:latin typeface="Anaheim"/>
                <a:ea typeface="Anaheim"/>
                <a:cs typeface="Anaheim"/>
                <a:sym typeface="Anaheim"/>
              </a:defRPr>
            </a:lvl3pPr>
            <a:lvl4pPr lvl="3" algn="ctr" rtl="0">
              <a:lnSpc>
                <a:spcPct val="115000"/>
              </a:lnSpc>
              <a:spcBef>
                <a:spcPts val="0"/>
              </a:spcBef>
              <a:spcAft>
                <a:spcPts val="0"/>
              </a:spcAft>
              <a:buSzPts val="1400"/>
              <a:buFont typeface="Anaheim"/>
              <a:buNone/>
              <a:defRPr sz="1400">
                <a:latin typeface="Anaheim"/>
                <a:ea typeface="Anaheim"/>
                <a:cs typeface="Anaheim"/>
                <a:sym typeface="Anaheim"/>
              </a:defRPr>
            </a:lvl4pPr>
            <a:lvl5pPr lvl="4" algn="ctr" rtl="0">
              <a:lnSpc>
                <a:spcPct val="115000"/>
              </a:lnSpc>
              <a:spcBef>
                <a:spcPts val="0"/>
              </a:spcBef>
              <a:spcAft>
                <a:spcPts val="0"/>
              </a:spcAft>
              <a:buSzPts val="1400"/>
              <a:buFont typeface="Anaheim"/>
              <a:buNone/>
              <a:defRPr sz="1400">
                <a:latin typeface="Anaheim"/>
                <a:ea typeface="Anaheim"/>
                <a:cs typeface="Anaheim"/>
                <a:sym typeface="Anaheim"/>
              </a:defRPr>
            </a:lvl5pPr>
            <a:lvl6pPr lvl="5" algn="ctr" rtl="0">
              <a:lnSpc>
                <a:spcPct val="115000"/>
              </a:lnSpc>
              <a:spcBef>
                <a:spcPts val="0"/>
              </a:spcBef>
              <a:spcAft>
                <a:spcPts val="0"/>
              </a:spcAft>
              <a:buSzPts val="1400"/>
              <a:buFont typeface="Anaheim"/>
              <a:buNone/>
              <a:defRPr sz="1400">
                <a:latin typeface="Anaheim"/>
                <a:ea typeface="Anaheim"/>
                <a:cs typeface="Anaheim"/>
                <a:sym typeface="Anaheim"/>
              </a:defRPr>
            </a:lvl6pPr>
            <a:lvl7pPr lvl="6" algn="ctr" rtl="0">
              <a:lnSpc>
                <a:spcPct val="115000"/>
              </a:lnSpc>
              <a:spcBef>
                <a:spcPts val="0"/>
              </a:spcBef>
              <a:spcAft>
                <a:spcPts val="0"/>
              </a:spcAft>
              <a:buSzPts val="1400"/>
              <a:buFont typeface="Anaheim"/>
              <a:buNone/>
              <a:defRPr sz="1400">
                <a:latin typeface="Anaheim"/>
                <a:ea typeface="Anaheim"/>
                <a:cs typeface="Anaheim"/>
                <a:sym typeface="Anaheim"/>
              </a:defRPr>
            </a:lvl7pPr>
            <a:lvl8pPr lvl="7" algn="ctr" rtl="0">
              <a:lnSpc>
                <a:spcPct val="115000"/>
              </a:lnSpc>
              <a:spcBef>
                <a:spcPts val="0"/>
              </a:spcBef>
              <a:spcAft>
                <a:spcPts val="0"/>
              </a:spcAft>
              <a:buSzPts val="1400"/>
              <a:buFont typeface="Anaheim"/>
              <a:buNone/>
              <a:defRPr sz="1400">
                <a:latin typeface="Anaheim"/>
                <a:ea typeface="Anaheim"/>
                <a:cs typeface="Anaheim"/>
                <a:sym typeface="Anaheim"/>
              </a:defRPr>
            </a:lvl8pPr>
            <a:lvl9pPr lvl="8" algn="ctr" rtl="0">
              <a:lnSpc>
                <a:spcPct val="115000"/>
              </a:lnSpc>
              <a:spcBef>
                <a:spcPts val="0"/>
              </a:spcBef>
              <a:spcAft>
                <a:spcPts val="0"/>
              </a:spcAft>
              <a:buSzPts val="1400"/>
              <a:buFont typeface="Anaheim"/>
              <a:buNone/>
              <a:defRPr sz="1400">
                <a:latin typeface="Anaheim"/>
                <a:ea typeface="Anaheim"/>
                <a:cs typeface="Anaheim"/>
                <a:sym typeface="Anaheim"/>
              </a:defRPr>
            </a:lvl9pPr>
          </a:lstStyle>
          <a:p>
            <a:endParaRPr/>
          </a:p>
        </p:txBody>
      </p:sp>
      <p:sp>
        <p:nvSpPr>
          <p:cNvPr id="188" name="Google Shape;188;p14"/>
          <p:cNvSpPr txBox="1">
            <a:spLocks noGrp="1"/>
          </p:cNvSpPr>
          <p:nvPr>
            <p:ph type="title" idx="6"/>
          </p:nvPr>
        </p:nvSpPr>
        <p:spPr>
          <a:xfrm>
            <a:off x="1278000" y="342000"/>
            <a:ext cx="6588000" cy="6690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3000">
                <a:solidFill>
                  <a:schemeClr val="dk2"/>
                </a:solidFill>
              </a:defRPr>
            </a:lvl1pPr>
            <a:lvl2pPr lvl="1" algn="ctr" rtl="0">
              <a:spcBef>
                <a:spcPts val="0"/>
              </a:spcBef>
              <a:spcAft>
                <a:spcPts val="0"/>
              </a:spcAft>
              <a:buNone/>
              <a:defRPr sz="3000"/>
            </a:lvl2pPr>
            <a:lvl3pPr lvl="2" algn="ctr" rtl="0">
              <a:spcBef>
                <a:spcPts val="0"/>
              </a:spcBef>
              <a:spcAft>
                <a:spcPts val="0"/>
              </a:spcAft>
              <a:buNone/>
              <a:defRPr sz="3000"/>
            </a:lvl3pPr>
            <a:lvl4pPr lvl="3" algn="ctr" rtl="0">
              <a:spcBef>
                <a:spcPts val="0"/>
              </a:spcBef>
              <a:spcAft>
                <a:spcPts val="0"/>
              </a:spcAft>
              <a:buNone/>
              <a:defRPr sz="3000"/>
            </a:lvl4pPr>
            <a:lvl5pPr lvl="4" algn="ctr" rtl="0">
              <a:spcBef>
                <a:spcPts val="0"/>
              </a:spcBef>
              <a:spcAft>
                <a:spcPts val="0"/>
              </a:spcAft>
              <a:buNone/>
              <a:defRPr sz="3000"/>
            </a:lvl5pPr>
            <a:lvl6pPr lvl="5" algn="ctr" rtl="0">
              <a:spcBef>
                <a:spcPts val="0"/>
              </a:spcBef>
              <a:spcAft>
                <a:spcPts val="0"/>
              </a:spcAft>
              <a:buNone/>
              <a:defRPr sz="3000"/>
            </a:lvl6pPr>
            <a:lvl7pPr lvl="6" algn="ctr" rtl="0">
              <a:spcBef>
                <a:spcPts val="0"/>
              </a:spcBef>
              <a:spcAft>
                <a:spcPts val="0"/>
              </a:spcAft>
              <a:buNone/>
              <a:defRPr sz="3000"/>
            </a:lvl7pPr>
            <a:lvl8pPr lvl="7" algn="ctr" rtl="0">
              <a:spcBef>
                <a:spcPts val="0"/>
              </a:spcBef>
              <a:spcAft>
                <a:spcPts val="0"/>
              </a:spcAft>
              <a:buNone/>
              <a:defRPr sz="3000"/>
            </a:lvl8pPr>
            <a:lvl9pPr lvl="8" algn="ctr" rtl="0">
              <a:spcBef>
                <a:spcPts val="0"/>
              </a:spcBef>
              <a:spcAft>
                <a:spcPts val="0"/>
              </a:spcAft>
              <a:buNone/>
              <a:defRPr sz="3000"/>
            </a:lvl9pPr>
          </a:lstStyle>
          <a:p>
            <a:endParaRPr/>
          </a:p>
        </p:txBody>
      </p:sp>
      <p:sp>
        <p:nvSpPr>
          <p:cNvPr id="189" name="Google Shape;189;p14"/>
          <p:cNvSpPr txBox="1">
            <a:spLocks noGrp="1"/>
          </p:cNvSpPr>
          <p:nvPr>
            <p:ph type="ctrTitle" idx="7"/>
          </p:nvPr>
        </p:nvSpPr>
        <p:spPr>
          <a:xfrm flipH="1">
            <a:off x="3539112" y="1428754"/>
            <a:ext cx="2066400" cy="430500"/>
          </a:xfrm>
          <a:prstGeom prst="rect">
            <a:avLst/>
          </a:prstGeom>
        </p:spPr>
        <p:txBody>
          <a:bodyPr spcFirstLastPara="1" wrap="square" lIns="91425" tIns="91425" rIns="91425" bIns="0" anchor="b" anchorCtr="0">
            <a:noAutofit/>
          </a:bodyPr>
          <a:lstStyle>
            <a:lvl1pPr lvl="0" algn="ctr" rtl="0">
              <a:spcBef>
                <a:spcPts val="0"/>
              </a:spcBef>
              <a:spcAft>
                <a:spcPts val="0"/>
              </a:spcAft>
              <a:buClr>
                <a:schemeClr val="lt1"/>
              </a:buClr>
              <a:buSzPts val="2400"/>
              <a:buNone/>
              <a:defRPr sz="2200"/>
            </a:lvl1pPr>
            <a:lvl2pPr lvl="1" algn="r" rtl="0">
              <a:spcBef>
                <a:spcPts val="0"/>
              </a:spcBef>
              <a:spcAft>
                <a:spcPts val="0"/>
              </a:spcAft>
              <a:buClr>
                <a:schemeClr val="lt1"/>
              </a:buClr>
              <a:buSzPts val="1800"/>
              <a:buNone/>
              <a:defRPr sz="1800">
                <a:solidFill>
                  <a:schemeClr val="lt1"/>
                </a:solidFill>
              </a:defRPr>
            </a:lvl2pPr>
            <a:lvl3pPr lvl="2" algn="r" rtl="0">
              <a:spcBef>
                <a:spcPts val="0"/>
              </a:spcBef>
              <a:spcAft>
                <a:spcPts val="0"/>
              </a:spcAft>
              <a:buClr>
                <a:schemeClr val="lt1"/>
              </a:buClr>
              <a:buSzPts val="1800"/>
              <a:buNone/>
              <a:defRPr sz="1800">
                <a:solidFill>
                  <a:schemeClr val="lt1"/>
                </a:solidFill>
              </a:defRPr>
            </a:lvl3pPr>
            <a:lvl4pPr lvl="3" algn="r" rtl="0">
              <a:spcBef>
                <a:spcPts val="0"/>
              </a:spcBef>
              <a:spcAft>
                <a:spcPts val="0"/>
              </a:spcAft>
              <a:buClr>
                <a:schemeClr val="lt1"/>
              </a:buClr>
              <a:buSzPts val="1800"/>
              <a:buNone/>
              <a:defRPr sz="1800">
                <a:solidFill>
                  <a:schemeClr val="lt1"/>
                </a:solidFill>
              </a:defRPr>
            </a:lvl4pPr>
            <a:lvl5pPr lvl="4" algn="r" rtl="0">
              <a:spcBef>
                <a:spcPts val="0"/>
              </a:spcBef>
              <a:spcAft>
                <a:spcPts val="0"/>
              </a:spcAft>
              <a:buClr>
                <a:schemeClr val="lt1"/>
              </a:buClr>
              <a:buSzPts val="1800"/>
              <a:buNone/>
              <a:defRPr sz="1800">
                <a:solidFill>
                  <a:schemeClr val="lt1"/>
                </a:solidFill>
              </a:defRPr>
            </a:lvl5pPr>
            <a:lvl6pPr lvl="5" algn="r" rtl="0">
              <a:spcBef>
                <a:spcPts val="0"/>
              </a:spcBef>
              <a:spcAft>
                <a:spcPts val="0"/>
              </a:spcAft>
              <a:buClr>
                <a:schemeClr val="lt1"/>
              </a:buClr>
              <a:buSzPts val="1800"/>
              <a:buNone/>
              <a:defRPr sz="1800">
                <a:solidFill>
                  <a:schemeClr val="lt1"/>
                </a:solidFill>
              </a:defRPr>
            </a:lvl6pPr>
            <a:lvl7pPr lvl="6" algn="r" rtl="0">
              <a:spcBef>
                <a:spcPts val="0"/>
              </a:spcBef>
              <a:spcAft>
                <a:spcPts val="0"/>
              </a:spcAft>
              <a:buClr>
                <a:schemeClr val="lt1"/>
              </a:buClr>
              <a:buSzPts val="1800"/>
              <a:buNone/>
              <a:defRPr sz="1800">
                <a:solidFill>
                  <a:schemeClr val="lt1"/>
                </a:solidFill>
              </a:defRPr>
            </a:lvl7pPr>
            <a:lvl8pPr lvl="7" algn="r" rtl="0">
              <a:spcBef>
                <a:spcPts val="0"/>
              </a:spcBef>
              <a:spcAft>
                <a:spcPts val="0"/>
              </a:spcAft>
              <a:buClr>
                <a:schemeClr val="lt1"/>
              </a:buClr>
              <a:buSzPts val="1800"/>
              <a:buNone/>
              <a:defRPr sz="1800">
                <a:solidFill>
                  <a:schemeClr val="lt1"/>
                </a:solidFill>
              </a:defRPr>
            </a:lvl8pPr>
            <a:lvl9pPr lvl="8" algn="r" rtl="0">
              <a:spcBef>
                <a:spcPts val="0"/>
              </a:spcBef>
              <a:spcAft>
                <a:spcPts val="0"/>
              </a:spcAft>
              <a:buClr>
                <a:schemeClr val="lt1"/>
              </a:buClr>
              <a:buSzPts val="1800"/>
              <a:buNone/>
              <a:defRPr sz="1800">
                <a:solidFill>
                  <a:schemeClr val="lt1"/>
                </a:solidFill>
              </a:defRPr>
            </a:lvl9pPr>
          </a:lstStyle>
          <a:p>
            <a:endParaRPr/>
          </a:p>
        </p:txBody>
      </p:sp>
      <p:sp>
        <p:nvSpPr>
          <p:cNvPr id="190" name="Google Shape;190;p14"/>
          <p:cNvSpPr txBox="1">
            <a:spLocks noGrp="1"/>
          </p:cNvSpPr>
          <p:nvPr>
            <p:ph type="ctrTitle" idx="8"/>
          </p:nvPr>
        </p:nvSpPr>
        <p:spPr>
          <a:xfrm flipH="1">
            <a:off x="6041962" y="1428754"/>
            <a:ext cx="2066400" cy="430500"/>
          </a:xfrm>
          <a:prstGeom prst="rect">
            <a:avLst/>
          </a:prstGeom>
        </p:spPr>
        <p:txBody>
          <a:bodyPr spcFirstLastPara="1" wrap="square" lIns="91425" tIns="91425" rIns="91425" bIns="0" anchor="b" anchorCtr="0">
            <a:noAutofit/>
          </a:bodyPr>
          <a:lstStyle>
            <a:lvl1pPr lvl="0" algn="ctr" rtl="0">
              <a:spcBef>
                <a:spcPts val="0"/>
              </a:spcBef>
              <a:spcAft>
                <a:spcPts val="0"/>
              </a:spcAft>
              <a:buClr>
                <a:schemeClr val="lt1"/>
              </a:buClr>
              <a:buSzPts val="2400"/>
              <a:buNone/>
              <a:defRPr sz="2200"/>
            </a:lvl1pPr>
            <a:lvl2pPr lvl="1" algn="r" rtl="0">
              <a:spcBef>
                <a:spcPts val="0"/>
              </a:spcBef>
              <a:spcAft>
                <a:spcPts val="0"/>
              </a:spcAft>
              <a:buClr>
                <a:schemeClr val="lt1"/>
              </a:buClr>
              <a:buSzPts val="1800"/>
              <a:buNone/>
              <a:defRPr sz="1800">
                <a:solidFill>
                  <a:schemeClr val="lt1"/>
                </a:solidFill>
              </a:defRPr>
            </a:lvl2pPr>
            <a:lvl3pPr lvl="2" algn="r" rtl="0">
              <a:spcBef>
                <a:spcPts val="0"/>
              </a:spcBef>
              <a:spcAft>
                <a:spcPts val="0"/>
              </a:spcAft>
              <a:buClr>
                <a:schemeClr val="lt1"/>
              </a:buClr>
              <a:buSzPts val="1800"/>
              <a:buNone/>
              <a:defRPr sz="1800">
                <a:solidFill>
                  <a:schemeClr val="lt1"/>
                </a:solidFill>
              </a:defRPr>
            </a:lvl3pPr>
            <a:lvl4pPr lvl="3" algn="r" rtl="0">
              <a:spcBef>
                <a:spcPts val="0"/>
              </a:spcBef>
              <a:spcAft>
                <a:spcPts val="0"/>
              </a:spcAft>
              <a:buClr>
                <a:schemeClr val="lt1"/>
              </a:buClr>
              <a:buSzPts val="1800"/>
              <a:buNone/>
              <a:defRPr sz="1800">
                <a:solidFill>
                  <a:schemeClr val="lt1"/>
                </a:solidFill>
              </a:defRPr>
            </a:lvl4pPr>
            <a:lvl5pPr lvl="4" algn="r" rtl="0">
              <a:spcBef>
                <a:spcPts val="0"/>
              </a:spcBef>
              <a:spcAft>
                <a:spcPts val="0"/>
              </a:spcAft>
              <a:buClr>
                <a:schemeClr val="lt1"/>
              </a:buClr>
              <a:buSzPts val="1800"/>
              <a:buNone/>
              <a:defRPr sz="1800">
                <a:solidFill>
                  <a:schemeClr val="lt1"/>
                </a:solidFill>
              </a:defRPr>
            </a:lvl5pPr>
            <a:lvl6pPr lvl="5" algn="r" rtl="0">
              <a:spcBef>
                <a:spcPts val="0"/>
              </a:spcBef>
              <a:spcAft>
                <a:spcPts val="0"/>
              </a:spcAft>
              <a:buClr>
                <a:schemeClr val="lt1"/>
              </a:buClr>
              <a:buSzPts val="1800"/>
              <a:buNone/>
              <a:defRPr sz="1800">
                <a:solidFill>
                  <a:schemeClr val="lt1"/>
                </a:solidFill>
              </a:defRPr>
            </a:lvl6pPr>
            <a:lvl7pPr lvl="6" algn="r" rtl="0">
              <a:spcBef>
                <a:spcPts val="0"/>
              </a:spcBef>
              <a:spcAft>
                <a:spcPts val="0"/>
              </a:spcAft>
              <a:buClr>
                <a:schemeClr val="lt1"/>
              </a:buClr>
              <a:buSzPts val="1800"/>
              <a:buNone/>
              <a:defRPr sz="1800">
                <a:solidFill>
                  <a:schemeClr val="lt1"/>
                </a:solidFill>
              </a:defRPr>
            </a:lvl7pPr>
            <a:lvl8pPr lvl="7" algn="r" rtl="0">
              <a:spcBef>
                <a:spcPts val="0"/>
              </a:spcBef>
              <a:spcAft>
                <a:spcPts val="0"/>
              </a:spcAft>
              <a:buClr>
                <a:schemeClr val="lt1"/>
              </a:buClr>
              <a:buSzPts val="1800"/>
              <a:buNone/>
              <a:defRPr sz="1800">
                <a:solidFill>
                  <a:schemeClr val="lt1"/>
                </a:solidFill>
              </a:defRPr>
            </a:lvl8pPr>
            <a:lvl9pPr lvl="8" algn="r" rtl="0">
              <a:spcBef>
                <a:spcPts val="0"/>
              </a:spcBef>
              <a:spcAft>
                <a:spcPts val="0"/>
              </a:spcAft>
              <a:buClr>
                <a:schemeClr val="lt1"/>
              </a:buClr>
              <a:buSzPts val="1800"/>
              <a:buNone/>
              <a:defRPr sz="1800">
                <a:solidFill>
                  <a:schemeClr val="lt1"/>
                </a:solidFil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191"/>
        <p:cNvGrpSpPr/>
        <p:nvPr/>
      </p:nvGrpSpPr>
      <p:grpSpPr>
        <a:xfrm>
          <a:off x="0" y="0"/>
          <a:ext cx="0" cy="0"/>
          <a:chOff x="0" y="0"/>
          <a:chExt cx="0" cy="0"/>
        </a:xfrm>
      </p:grpSpPr>
      <p:sp>
        <p:nvSpPr>
          <p:cNvPr id="192" name="Google Shape;192;p15"/>
          <p:cNvSpPr/>
          <p:nvPr/>
        </p:nvSpPr>
        <p:spPr>
          <a:xfrm>
            <a:off x="0" y="1584850"/>
            <a:ext cx="4361919" cy="241405"/>
          </a:xfrm>
          <a:custGeom>
            <a:avLst/>
            <a:gdLst/>
            <a:ahLst/>
            <a:cxnLst/>
            <a:rect l="l" t="t" r="r" b="b"/>
            <a:pathLst>
              <a:path w="146079" h="5859" extrusionOk="0">
                <a:moveTo>
                  <a:pt x="1" y="1"/>
                </a:moveTo>
                <a:lnTo>
                  <a:pt x="1" y="5858"/>
                </a:lnTo>
                <a:lnTo>
                  <a:pt x="146079" y="5858"/>
                </a:lnTo>
                <a:lnTo>
                  <a:pt x="1460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5"/>
          <p:cNvSpPr/>
          <p:nvPr/>
        </p:nvSpPr>
        <p:spPr>
          <a:xfrm>
            <a:off x="6076300" y="1584850"/>
            <a:ext cx="1243658" cy="241393"/>
          </a:xfrm>
          <a:custGeom>
            <a:avLst/>
            <a:gdLst/>
            <a:ahLst/>
            <a:cxnLst/>
            <a:rect l="l" t="t" r="r" b="b"/>
            <a:pathLst>
              <a:path w="19503" h="5847" extrusionOk="0">
                <a:moveTo>
                  <a:pt x="0" y="1"/>
                </a:moveTo>
                <a:lnTo>
                  <a:pt x="0" y="5847"/>
                </a:lnTo>
                <a:lnTo>
                  <a:pt x="19503" y="5847"/>
                </a:lnTo>
                <a:lnTo>
                  <a:pt x="1950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5"/>
          <p:cNvSpPr/>
          <p:nvPr/>
        </p:nvSpPr>
        <p:spPr>
          <a:xfrm>
            <a:off x="2172024" y="3002644"/>
            <a:ext cx="1243656" cy="240911"/>
          </a:xfrm>
          <a:custGeom>
            <a:avLst/>
            <a:gdLst/>
            <a:ahLst/>
            <a:cxnLst/>
            <a:rect l="l" t="t" r="r" b="b"/>
            <a:pathLst>
              <a:path w="30184" h="5847" extrusionOk="0">
                <a:moveTo>
                  <a:pt x="1" y="0"/>
                </a:moveTo>
                <a:lnTo>
                  <a:pt x="1" y="5846"/>
                </a:lnTo>
                <a:lnTo>
                  <a:pt x="30183" y="5846"/>
                </a:lnTo>
                <a:lnTo>
                  <a:pt x="3018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5"/>
          <p:cNvSpPr/>
          <p:nvPr/>
        </p:nvSpPr>
        <p:spPr>
          <a:xfrm>
            <a:off x="4667250" y="3002650"/>
            <a:ext cx="4476882" cy="240896"/>
          </a:xfrm>
          <a:custGeom>
            <a:avLst/>
            <a:gdLst/>
            <a:ahLst/>
            <a:cxnLst/>
            <a:rect l="l" t="t" r="r" b="b"/>
            <a:pathLst>
              <a:path w="106491" h="5847" extrusionOk="0">
                <a:moveTo>
                  <a:pt x="1" y="0"/>
                </a:moveTo>
                <a:lnTo>
                  <a:pt x="1" y="5846"/>
                </a:lnTo>
                <a:lnTo>
                  <a:pt x="106490" y="5846"/>
                </a:lnTo>
                <a:lnTo>
                  <a:pt x="10649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5"/>
          <p:cNvSpPr/>
          <p:nvPr/>
        </p:nvSpPr>
        <p:spPr>
          <a:xfrm>
            <a:off x="4552950" y="1584850"/>
            <a:ext cx="1342466" cy="241405"/>
          </a:xfrm>
          <a:custGeom>
            <a:avLst/>
            <a:gdLst/>
            <a:ahLst/>
            <a:cxnLst/>
            <a:rect l="l" t="t" r="r" b="b"/>
            <a:pathLst>
              <a:path w="146079" h="5859" extrusionOk="0">
                <a:moveTo>
                  <a:pt x="1" y="1"/>
                </a:moveTo>
                <a:lnTo>
                  <a:pt x="1" y="5858"/>
                </a:lnTo>
                <a:lnTo>
                  <a:pt x="146079" y="5858"/>
                </a:lnTo>
                <a:lnTo>
                  <a:pt x="14607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5"/>
          <p:cNvSpPr txBox="1">
            <a:spLocks noGrp="1"/>
          </p:cNvSpPr>
          <p:nvPr>
            <p:ph type="ctrTitle"/>
          </p:nvPr>
        </p:nvSpPr>
        <p:spPr>
          <a:xfrm flipH="1">
            <a:off x="2189800" y="1848349"/>
            <a:ext cx="2163900" cy="240900"/>
          </a:xfrm>
          <a:prstGeom prst="rect">
            <a:avLst/>
          </a:prstGeom>
        </p:spPr>
        <p:txBody>
          <a:bodyPr spcFirstLastPara="1" wrap="square" lIns="91425" tIns="0" rIns="91425" bIns="0" anchor="b" anchorCtr="0">
            <a:noAutofit/>
          </a:bodyPr>
          <a:lstStyle>
            <a:lvl1pPr lvl="0" rtl="0">
              <a:spcBef>
                <a:spcPts val="0"/>
              </a:spcBef>
              <a:spcAft>
                <a:spcPts val="0"/>
              </a:spcAft>
              <a:buSzPts val="3500"/>
              <a:buNone/>
              <a:defRPr sz="3500"/>
            </a:lvl1pPr>
            <a:lvl2pPr lvl="1" algn="ctr" rtl="0">
              <a:spcBef>
                <a:spcPts val="0"/>
              </a:spcBef>
              <a:spcAft>
                <a:spcPts val="0"/>
              </a:spcAft>
              <a:buClr>
                <a:srgbClr val="434343"/>
              </a:buClr>
              <a:buSzPts val="3500"/>
              <a:buNone/>
              <a:defRPr sz="3500" b="1">
                <a:solidFill>
                  <a:srgbClr val="434343"/>
                </a:solidFill>
              </a:defRPr>
            </a:lvl2pPr>
            <a:lvl3pPr lvl="2" algn="ctr" rtl="0">
              <a:spcBef>
                <a:spcPts val="0"/>
              </a:spcBef>
              <a:spcAft>
                <a:spcPts val="0"/>
              </a:spcAft>
              <a:buClr>
                <a:srgbClr val="434343"/>
              </a:buClr>
              <a:buSzPts val="3500"/>
              <a:buNone/>
              <a:defRPr sz="3500" b="1">
                <a:solidFill>
                  <a:srgbClr val="434343"/>
                </a:solidFill>
              </a:defRPr>
            </a:lvl3pPr>
            <a:lvl4pPr lvl="3" algn="ctr" rtl="0">
              <a:spcBef>
                <a:spcPts val="0"/>
              </a:spcBef>
              <a:spcAft>
                <a:spcPts val="0"/>
              </a:spcAft>
              <a:buClr>
                <a:srgbClr val="434343"/>
              </a:buClr>
              <a:buSzPts val="3500"/>
              <a:buNone/>
              <a:defRPr sz="3500" b="1">
                <a:solidFill>
                  <a:srgbClr val="434343"/>
                </a:solidFill>
              </a:defRPr>
            </a:lvl4pPr>
            <a:lvl5pPr lvl="4" algn="ctr" rtl="0">
              <a:spcBef>
                <a:spcPts val="0"/>
              </a:spcBef>
              <a:spcAft>
                <a:spcPts val="0"/>
              </a:spcAft>
              <a:buClr>
                <a:srgbClr val="434343"/>
              </a:buClr>
              <a:buSzPts val="3500"/>
              <a:buNone/>
              <a:defRPr sz="3500" b="1">
                <a:solidFill>
                  <a:srgbClr val="434343"/>
                </a:solidFill>
              </a:defRPr>
            </a:lvl5pPr>
            <a:lvl6pPr lvl="5" algn="ctr" rtl="0">
              <a:spcBef>
                <a:spcPts val="0"/>
              </a:spcBef>
              <a:spcAft>
                <a:spcPts val="0"/>
              </a:spcAft>
              <a:buClr>
                <a:srgbClr val="434343"/>
              </a:buClr>
              <a:buSzPts val="3500"/>
              <a:buNone/>
              <a:defRPr sz="3500" b="1">
                <a:solidFill>
                  <a:srgbClr val="434343"/>
                </a:solidFill>
              </a:defRPr>
            </a:lvl6pPr>
            <a:lvl7pPr lvl="6" algn="ctr" rtl="0">
              <a:spcBef>
                <a:spcPts val="0"/>
              </a:spcBef>
              <a:spcAft>
                <a:spcPts val="0"/>
              </a:spcAft>
              <a:buClr>
                <a:srgbClr val="434343"/>
              </a:buClr>
              <a:buSzPts val="3500"/>
              <a:buNone/>
              <a:defRPr sz="3500" b="1">
                <a:solidFill>
                  <a:srgbClr val="434343"/>
                </a:solidFill>
              </a:defRPr>
            </a:lvl7pPr>
            <a:lvl8pPr lvl="7" algn="ctr" rtl="0">
              <a:spcBef>
                <a:spcPts val="0"/>
              </a:spcBef>
              <a:spcAft>
                <a:spcPts val="0"/>
              </a:spcAft>
              <a:buClr>
                <a:srgbClr val="434343"/>
              </a:buClr>
              <a:buSzPts val="3500"/>
              <a:buNone/>
              <a:defRPr sz="3500" b="1">
                <a:solidFill>
                  <a:srgbClr val="434343"/>
                </a:solidFill>
              </a:defRPr>
            </a:lvl8pPr>
            <a:lvl9pPr lvl="8" algn="ctr" rtl="0">
              <a:spcBef>
                <a:spcPts val="0"/>
              </a:spcBef>
              <a:spcAft>
                <a:spcPts val="0"/>
              </a:spcAft>
              <a:buClr>
                <a:srgbClr val="434343"/>
              </a:buClr>
              <a:buSzPts val="3500"/>
              <a:buNone/>
              <a:defRPr sz="3500" b="1">
                <a:solidFill>
                  <a:srgbClr val="434343"/>
                </a:solidFill>
              </a:defRPr>
            </a:lvl9pPr>
          </a:lstStyle>
          <a:p>
            <a:endParaRPr/>
          </a:p>
        </p:txBody>
      </p:sp>
      <p:sp>
        <p:nvSpPr>
          <p:cNvPr id="198" name="Google Shape;198;p15"/>
          <p:cNvSpPr txBox="1">
            <a:spLocks noGrp="1"/>
          </p:cNvSpPr>
          <p:nvPr>
            <p:ph type="subTitle" idx="1"/>
          </p:nvPr>
        </p:nvSpPr>
        <p:spPr>
          <a:xfrm flipH="1">
            <a:off x="2189801" y="2162325"/>
            <a:ext cx="2163900" cy="426600"/>
          </a:xfrm>
          <a:prstGeom prst="rect">
            <a:avLst/>
          </a:prstGeom>
        </p:spPr>
        <p:txBody>
          <a:bodyPr spcFirstLastPara="1" wrap="square" lIns="91425" tIns="0" rIns="91425" bIns="0" anchor="t" anchorCtr="0">
            <a:noAutofit/>
          </a:bodyPr>
          <a:lstStyle>
            <a:lvl1pPr lvl="0" rtl="0">
              <a:lnSpc>
                <a:spcPct val="100000"/>
              </a:lnSpc>
              <a:spcBef>
                <a:spcPts val="0"/>
              </a:spcBef>
              <a:spcAft>
                <a:spcPts val="0"/>
              </a:spcAft>
              <a:buSzPts val="2200"/>
              <a:buFont typeface="Overpass Mono"/>
              <a:buNone/>
              <a:defRPr sz="2200" b="1">
                <a:latin typeface="Overpass Mono"/>
                <a:ea typeface="Overpass Mono"/>
                <a:cs typeface="Overpass Mono"/>
                <a:sym typeface="Overpass Mono"/>
              </a:defRPr>
            </a:lvl1pPr>
            <a:lvl2pPr lvl="1" algn="ctr" rtl="0">
              <a:lnSpc>
                <a:spcPct val="100000"/>
              </a:lnSpc>
              <a:spcBef>
                <a:spcPts val="0"/>
              </a:spcBef>
              <a:spcAft>
                <a:spcPts val="0"/>
              </a:spcAft>
              <a:buSzPts val="2200"/>
              <a:buFont typeface="Overpass Mono"/>
              <a:buNone/>
              <a:defRPr sz="2200" b="1">
                <a:latin typeface="Overpass Mono"/>
                <a:ea typeface="Overpass Mono"/>
                <a:cs typeface="Overpass Mono"/>
                <a:sym typeface="Overpass Mono"/>
              </a:defRPr>
            </a:lvl2pPr>
            <a:lvl3pPr lvl="2" algn="ctr" rtl="0">
              <a:lnSpc>
                <a:spcPct val="100000"/>
              </a:lnSpc>
              <a:spcBef>
                <a:spcPts val="0"/>
              </a:spcBef>
              <a:spcAft>
                <a:spcPts val="0"/>
              </a:spcAft>
              <a:buSzPts val="2200"/>
              <a:buFont typeface="Overpass Mono"/>
              <a:buNone/>
              <a:defRPr sz="2200" b="1">
                <a:latin typeface="Overpass Mono"/>
                <a:ea typeface="Overpass Mono"/>
                <a:cs typeface="Overpass Mono"/>
                <a:sym typeface="Overpass Mono"/>
              </a:defRPr>
            </a:lvl3pPr>
            <a:lvl4pPr lvl="3" algn="ctr" rtl="0">
              <a:lnSpc>
                <a:spcPct val="100000"/>
              </a:lnSpc>
              <a:spcBef>
                <a:spcPts val="0"/>
              </a:spcBef>
              <a:spcAft>
                <a:spcPts val="0"/>
              </a:spcAft>
              <a:buSzPts val="2200"/>
              <a:buFont typeface="Overpass Mono"/>
              <a:buNone/>
              <a:defRPr sz="2200" b="1">
                <a:latin typeface="Overpass Mono"/>
                <a:ea typeface="Overpass Mono"/>
                <a:cs typeface="Overpass Mono"/>
                <a:sym typeface="Overpass Mono"/>
              </a:defRPr>
            </a:lvl4pPr>
            <a:lvl5pPr lvl="4" algn="ctr" rtl="0">
              <a:lnSpc>
                <a:spcPct val="100000"/>
              </a:lnSpc>
              <a:spcBef>
                <a:spcPts val="0"/>
              </a:spcBef>
              <a:spcAft>
                <a:spcPts val="0"/>
              </a:spcAft>
              <a:buSzPts val="2200"/>
              <a:buFont typeface="Overpass Mono"/>
              <a:buNone/>
              <a:defRPr sz="2200" b="1">
                <a:latin typeface="Overpass Mono"/>
                <a:ea typeface="Overpass Mono"/>
                <a:cs typeface="Overpass Mono"/>
                <a:sym typeface="Overpass Mono"/>
              </a:defRPr>
            </a:lvl5pPr>
            <a:lvl6pPr lvl="5" algn="ctr" rtl="0">
              <a:lnSpc>
                <a:spcPct val="100000"/>
              </a:lnSpc>
              <a:spcBef>
                <a:spcPts val="0"/>
              </a:spcBef>
              <a:spcAft>
                <a:spcPts val="0"/>
              </a:spcAft>
              <a:buSzPts val="2200"/>
              <a:buFont typeface="Overpass Mono"/>
              <a:buNone/>
              <a:defRPr sz="2200" b="1">
                <a:latin typeface="Overpass Mono"/>
                <a:ea typeface="Overpass Mono"/>
                <a:cs typeface="Overpass Mono"/>
                <a:sym typeface="Overpass Mono"/>
              </a:defRPr>
            </a:lvl6pPr>
            <a:lvl7pPr lvl="6" algn="ctr" rtl="0">
              <a:lnSpc>
                <a:spcPct val="100000"/>
              </a:lnSpc>
              <a:spcBef>
                <a:spcPts val="0"/>
              </a:spcBef>
              <a:spcAft>
                <a:spcPts val="0"/>
              </a:spcAft>
              <a:buSzPts val="2200"/>
              <a:buFont typeface="Overpass Mono"/>
              <a:buNone/>
              <a:defRPr sz="2200" b="1">
                <a:latin typeface="Overpass Mono"/>
                <a:ea typeface="Overpass Mono"/>
                <a:cs typeface="Overpass Mono"/>
                <a:sym typeface="Overpass Mono"/>
              </a:defRPr>
            </a:lvl7pPr>
            <a:lvl8pPr lvl="7" algn="ctr" rtl="0">
              <a:lnSpc>
                <a:spcPct val="100000"/>
              </a:lnSpc>
              <a:spcBef>
                <a:spcPts val="0"/>
              </a:spcBef>
              <a:spcAft>
                <a:spcPts val="0"/>
              </a:spcAft>
              <a:buSzPts val="2200"/>
              <a:buFont typeface="Overpass Mono"/>
              <a:buNone/>
              <a:defRPr sz="2200" b="1">
                <a:latin typeface="Overpass Mono"/>
                <a:ea typeface="Overpass Mono"/>
                <a:cs typeface="Overpass Mono"/>
                <a:sym typeface="Overpass Mono"/>
              </a:defRPr>
            </a:lvl8pPr>
            <a:lvl9pPr lvl="8" algn="ctr" rtl="0">
              <a:lnSpc>
                <a:spcPct val="100000"/>
              </a:lnSpc>
              <a:spcBef>
                <a:spcPts val="0"/>
              </a:spcBef>
              <a:spcAft>
                <a:spcPts val="0"/>
              </a:spcAft>
              <a:buSzPts val="2200"/>
              <a:buFont typeface="Overpass Mono"/>
              <a:buNone/>
              <a:defRPr sz="2200" b="1">
                <a:latin typeface="Overpass Mono"/>
                <a:ea typeface="Overpass Mono"/>
                <a:cs typeface="Overpass Mono"/>
                <a:sym typeface="Overpass Mono"/>
              </a:defRPr>
            </a:lvl9pPr>
          </a:lstStyle>
          <a:p>
            <a:endParaRPr/>
          </a:p>
        </p:txBody>
      </p:sp>
      <p:sp>
        <p:nvSpPr>
          <p:cNvPr id="199" name="Google Shape;199;p15"/>
          <p:cNvSpPr txBox="1">
            <a:spLocks noGrp="1"/>
          </p:cNvSpPr>
          <p:nvPr>
            <p:ph type="ctrTitle" idx="2"/>
          </p:nvPr>
        </p:nvSpPr>
        <p:spPr>
          <a:xfrm flipH="1">
            <a:off x="4811675" y="1848401"/>
            <a:ext cx="2163900" cy="240900"/>
          </a:xfrm>
          <a:prstGeom prst="rect">
            <a:avLst/>
          </a:prstGeom>
        </p:spPr>
        <p:txBody>
          <a:bodyPr spcFirstLastPara="1" wrap="square" lIns="91425" tIns="0" rIns="91425" bIns="0" anchor="b" anchorCtr="0">
            <a:noAutofit/>
          </a:bodyPr>
          <a:lstStyle>
            <a:lvl1pPr lvl="0" algn="r" rtl="0">
              <a:spcBef>
                <a:spcPts val="0"/>
              </a:spcBef>
              <a:spcAft>
                <a:spcPts val="0"/>
              </a:spcAft>
              <a:buSzPts val="3500"/>
              <a:buNone/>
              <a:defRPr sz="3500"/>
            </a:lvl1pPr>
            <a:lvl2pPr lvl="1" algn="r" rtl="0">
              <a:spcBef>
                <a:spcPts val="0"/>
              </a:spcBef>
              <a:spcAft>
                <a:spcPts val="0"/>
              </a:spcAft>
              <a:buClr>
                <a:srgbClr val="434343"/>
              </a:buClr>
              <a:buSzPts val="3500"/>
              <a:buNone/>
              <a:defRPr sz="3500" b="1">
                <a:solidFill>
                  <a:srgbClr val="434343"/>
                </a:solidFill>
              </a:defRPr>
            </a:lvl2pPr>
            <a:lvl3pPr lvl="2" algn="r" rtl="0">
              <a:spcBef>
                <a:spcPts val="0"/>
              </a:spcBef>
              <a:spcAft>
                <a:spcPts val="0"/>
              </a:spcAft>
              <a:buClr>
                <a:srgbClr val="434343"/>
              </a:buClr>
              <a:buSzPts val="3500"/>
              <a:buNone/>
              <a:defRPr sz="3500" b="1">
                <a:solidFill>
                  <a:srgbClr val="434343"/>
                </a:solidFill>
              </a:defRPr>
            </a:lvl3pPr>
            <a:lvl4pPr lvl="3" algn="r" rtl="0">
              <a:spcBef>
                <a:spcPts val="0"/>
              </a:spcBef>
              <a:spcAft>
                <a:spcPts val="0"/>
              </a:spcAft>
              <a:buClr>
                <a:srgbClr val="434343"/>
              </a:buClr>
              <a:buSzPts val="3500"/>
              <a:buNone/>
              <a:defRPr sz="3500" b="1">
                <a:solidFill>
                  <a:srgbClr val="434343"/>
                </a:solidFill>
              </a:defRPr>
            </a:lvl4pPr>
            <a:lvl5pPr lvl="4" algn="r" rtl="0">
              <a:spcBef>
                <a:spcPts val="0"/>
              </a:spcBef>
              <a:spcAft>
                <a:spcPts val="0"/>
              </a:spcAft>
              <a:buClr>
                <a:srgbClr val="434343"/>
              </a:buClr>
              <a:buSzPts val="3500"/>
              <a:buNone/>
              <a:defRPr sz="3500" b="1">
                <a:solidFill>
                  <a:srgbClr val="434343"/>
                </a:solidFill>
              </a:defRPr>
            </a:lvl5pPr>
            <a:lvl6pPr lvl="5" algn="r" rtl="0">
              <a:spcBef>
                <a:spcPts val="0"/>
              </a:spcBef>
              <a:spcAft>
                <a:spcPts val="0"/>
              </a:spcAft>
              <a:buClr>
                <a:srgbClr val="434343"/>
              </a:buClr>
              <a:buSzPts val="3500"/>
              <a:buNone/>
              <a:defRPr sz="3500" b="1">
                <a:solidFill>
                  <a:srgbClr val="434343"/>
                </a:solidFill>
              </a:defRPr>
            </a:lvl6pPr>
            <a:lvl7pPr lvl="6" algn="r" rtl="0">
              <a:spcBef>
                <a:spcPts val="0"/>
              </a:spcBef>
              <a:spcAft>
                <a:spcPts val="0"/>
              </a:spcAft>
              <a:buClr>
                <a:srgbClr val="434343"/>
              </a:buClr>
              <a:buSzPts val="3500"/>
              <a:buNone/>
              <a:defRPr sz="3500" b="1">
                <a:solidFill>
                  <a:srgbClr val="434343"/>
                </a:solidFill>
              </a:defRPr>
            </a:lvl7pPr>
            <a:lvl8pPr lvl="7" algn="r" rtl="0">
              <a:spcBef>
                <a:spcPts val="0"/>
              </a:spcBef>
              <a:spcAft>
                <a:spcPts val="0"/>
              </a:spcAft>
              <a:buClr>
                <a:srgbClr val="434343"/>
              </a:buClr>
              <a:buSzPts val="3500"/>
              <a:buNone/>
              <a:defRPr sz="3500" b="1">
                <a:solidFill>
                  <a:srgbClr val="434343"/>
                </a:solidFill>
              </a:defRPr>
            </a:lvl8pPr>
            <a:lvl9pPr lvl="8" algn="r" rtl="0">
              <a:spcBef>
                <a:spcPts val="0"/>
              </a:spcBef>
              <a:spcAft>
                <a:spcPts val="0"/>
              </a:spcAft>
              <a:buClr>
                <a:srgbClr val="434343"/>
              </a:buClr>
              <a:buSzPts val="3500"/>
              <a:buNone/>
              <a:defRPr sz="3500" b="1">
                <a:solidFill>
                  <a:srgbClr val="434343"/>
                </a:solidFill>
              </a:defRPr>
            </a:lvl9pPr>
          </a:lstStyle>
          <a:p>
            <a:endParaRPr/>
          </a:p>
        </p:txBody>
      </p:sp>
      <p:sp>
        <p:nvSpPr>
          <p:cNvPr id="200" name="Google Shape;200;p15"/>
          <p:cNvSpPr txBox="1">
            <a:spLocks noGrp="1"/>
          </p:cNvSpPr>
          <p:nvPr>
            <p:ph type="subTitle" idx="3"/>
          </p:nvPr>
        </p:nvSpPr>
        <p:spPr>
          <a:xfrm flipH="1">
            <a:off x="4811675" y="2163531"/>
            <a:ext cx="2163900" cy="426600"/>
          </a:xfrm>
          <a:prstGeom prst="rect">
            <a:avLst/>
          </a:prstGeom>
        </p:spPr>
        <p:txBody>
          <a:bodyPr spcFirstLastPara="1" wrap="square" lIns="91425" tIns="0" rIns="91425" bIns="0" anchor="t" anchorCtr="0">
            <a:noAutofit/>
          </a:bodyPr>
          <a:lstStyle>
            <a:lvl1pPr lvl="0" algn="r" rtl="0">
              <a:lnSpc>
                <a:spcPct val="100000"/>
              </a:lnSpc>
              <a:spcBef>
                <a:spcPts val="0"/>
              </a:spcBef>
              <a:spcAft>
                <a:spcPts val="0"/>
              </a:spcAft>
              <a:buSzPts val="2200"/>
              <a:buFont typeface="Overpass Mono"/>
              <a:buNone/>
              <a:defRPr sz="2200" b="1">
                <a:latin typeface="Overpass Mono"/>
                <a:ea typeface="Overpass Mono"/>
                <a:cs typeface="Overpass Mono"/>
                <a:sym typeface="Overpass Mono"/>
              </a:defRPr>
            </a:lvl1pPr>
            <a:lvl2pPr lvl="1" algn="r" rtl="0">
              <a:lnSpc>
                <a:spcPct val="100000"/>
              </a:lnSpc>
              <a:spcBef>
                <a:spcPts val="0"/>
              </a:spcBef>
              <a:spcAft>
                <a:spcPts val="0"/>
              </a:spcAft>
              <a:buSzPts val="2200"/>
              <a:buFont typeface="Overpass Mono"/>
              <a:buNone/>
              <a:defRPr sz="2200" b="1">
                <a:latin typeface="Overpass Mono"/>
                <a:ea typeface="Overpass Mono"/>
                <a:cs typeface="Overpass Mono"/>
                <a:sym typeface="Overpass Mono"/>
              </a:defRPr>
            </a:lvl2pPr>
            <a:lvl3pPr lvl="2" algn="r" rtl="0">
              <a:lnSpc>
                <a:spcPct val="100000"/>
              </a:lnSpc>
              <a:spcBef>
                <a:spcPts val="0"/>
              </a:spcBef>
              <a:spcAft>
                <a:spcPts val="0"/>
              </a:spcAft>
              <a:buSzPts val="2200"/>
              <a:buFont typeface="Overpass Mono"/>
              <a:buNone/>
              <a:defRPr sz="2200" b="1">
                <a:latin typeface="Overpass Mono"/>
                <a:ea typeface="Overpass Mono"/>
                <a:cs typeface="Overpass Mono"/>
                <a:sym typeface="Overpass Mono"/>
              </a:defRPr>
            </a:lvl3pPr>
            <a:lvl4pPr lvl="3" algn="r" rtl="0">
              <a:lnSpc>
                <a:spcPct val="100000"/>
              </a:lnSpc>
              <a:spcBef>
                <a:spcPts val="0"/>
              </a:spcBef>
              <a:spcAft>
                <a:spcPts val="0"/>
              </a:spcAft>
              <a:buSzPts val="2200"/>
              <a:buFont typeface="Overpass Mono"/>
              <a:buNone/>
              <a:defRPr sz="2200" b="1">
                <a:latin typeface="Overpass Mono"/>
                <a:ea typeface="Overpass Mono"/>
                <a:cs typeface="Overpass Mono"/>
                <a:sym typeface="Overpass Mono"/>
              </a:defRPr>
            </a:lvl4pPr>
            <a:lvl5pPr lvl="4" algn="r" rtl="0">
              <a:lnSpc>
                <a:spcPct val="100000"/>
              </a:lnSpc>
              <a:spcBef>
                <a:spcPts val="0"/>
              </a:spcBef>
              <a:spcAft>
                <a:spcPts val="0"/>
              </a:spcAft>
              <a:buSzPts val="2200"/>
              <a:buFont typeface="Overpass Mono"/>
              <a:buNone/>
              <a:defRPr sz="2200" b="1">
                <a:latin typeface="Overpass Mono"/>
                <a:ea typeface="Overpass Mono"/>
                <a:cs typeface="Overpass Mono"/>
                <a:sym typeface="Overpass Mono"/>
              </a:defRPr>
            </a:lvl5pPr>
            <a:lvl6pPr lvl="5" algn="r" rtl="0">
              <a:lnSpc>
                <a:spcPct val="100000"/>
              </a:lnSpc>
              <a:spcBef>
                <a:spcPts val="0"/>
              </a:spcBef>
              <a:spcAft>
                <a:spcPts val="0"/>
              </a:spcAft>
              <a:buSzPts val="2200"/>
              <a:buFont typeface="Overpass Mono"/>
              <a:buNone/>
              <a:defRPr sz="2200" b="1">
                <a:latin typeface="Overpass Mono"/>
                <a:ea typeface="Overpass Mono"/>
                <a:cs typeface="Overpass Mono"/>
                <a:sym typeface="Overpass Mono"/>
              </a:defRPr>
            </a:lvl6pPr>
            <a:lvl7pPr lvl="6" algn="r" rtl="0">
              <a:lnSpc>
                <a:spcPct val="100000"/>
              </a:lnSpc>
              <a:spcBef>
                <a:spcPts val="0"/>
              </a:spcBef>
              <a:spcAft>
                <a:spcPts val="0"/>
              </a:spcAft>
              <a:buSzPts val="2200"/>
              <a:buFont typeface="Overpass Mono"/>
              <a:buNone/>
              <a:defRPr sz="2200" b="1">
                <a:latin typeface="Overpass Mono"/>
                <a:ea typeface="Overpass Mono"/>
                <a:cs typeface="Overpass Mono"/>
                <a:sym typeface="Overpass Mono"/>
              </a:defRPr>
            </a:lvl7pPr>
            <a:lvl8pPr lvl="7" algn="r" rtl="0">
              <a:lnSpc>
                <a:spcPct val="100000"/>
              </a:lnSpc>
              <a:spcBef>
                <a:spcPts val="0"/>
              </a:spcBef>
              <a:spcAft>
                <a:spcPts val="0"/>
              </a:spcAft>
              <a:buSzPts val="2200"/>
              <a:buFont typeface="Overpass Mono"/>
              <a:buNone/>
              <a:defRPr sz="2200" b="1">
                <a:latin typeface="Overpass Mono"/>
                <a:ea typeface="Overpass Mono"/>
                <a:cs typeface="Overpass Mono"/>
                <a:sym typeface="Overpass Mono"/>
              </a:defRPr>
            </a:lvl8pPr>
            <a:lvl9pPr lvl="8" algn="r" rtl="0">
              <a:lnSpc>
                <a:spcPct val="100000"/>
              </a:lnSpc>
              <a:spcBef>
                <a:spcPts val="0"/>
              </a:spcBef>
              <a:spcAft>
                <a:spcPts val="0"/>
              </a:spcAft>
              <a:buSzPts val="2200"/>
              <a:buFont typeface="Overpass Mono"/>
              <a:buNone/>
              <a:defRPr sz="2200" b="1">
                <a:latin typeface="Overpass Mono"/>
                <a:ea typeface="Overpass Mono"/>
                <a:cs typeface="Overpass Mono"/>
                <a:sym typeface="Overpass Mono"/>
              </a:defRPr>
            </a:lvl9pPr>
          </a:lstStyle>
          <a:p>
            <a:endParaRPr/>
          </a:p>
        </p:txBody>
      </p:sp>
      <p:sp>
        <p:nvSpPr>
          <p:cNvPr id="201" name="Google Shape;201;p15"/>
          <p:cNvSpPr txBox="1">
            <a:spLocks noGrp="1"/>
          </p:cNvSpPr>
          <p:nvPr>
            <p:ph type="ctrTitle" idx="4"/>
          </p:nvPr>
        </p:nvSpPr>
        <p:spPr>
          <a:xfrm flipH="1">
            <a:off x="2189796" y="3103412"/>
            <a:ext cx="21639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200"/>
            </a:lvl1pPr>
            <a:lvl2pPr lvl="1" algn="ctr" rtl="0">
              <a:spcBef>
                <a:spcPts val="0"/>
              </a:spcBef>
              <a:spcAft>
                <a:spcPts val="0"/>
              </a:spcAft>
              <a:buClr>
                <a:srgbClr val="434343"/>
              </a:buClr>
              <a:buSzPts val="1800"/>
              <a:buNone/>
              <a:defRPr sz="1800">
                <a:solidFill>
                  <a:srgbClr val="434343"/>
                </a:solidFill>
              </a:defRPr>
            </a:lvl2pPr>
            <a:lvl3pPr lvl="2" algn="ctr" rtl="0">
              <a:spcBef>
                <a:spcPts val="0"/>
              </a:spcBef>
              <a:spcAft>
                <a:spcPts val="0"/>
              </a:spcAft>
              <a:buClr>
                <a:srgbClr val="434343"/>
              </a:buClr>
              <a:buSzPts val="1800"/>
              <a:buNone/>
              <a:defRPr sz="1800">
                <a:solidFill>
                  <a:srgbClr val="434343"/>
                </a:solidFill>
              </a:defRPr>
            </a:lvl3pPr>
            <a:lvl4pPr lvl="3" algn="ctr" rtl="0">
              <a:spcBef>
                <a:spcPts val="0"/>
              </a:spcBef>
              <a:spcAft>
                <a:spcPts val="0"/>
              </a:spcAft>
              <a:buClr>
                <a:srgbClr val="434343"/>
              </a:buClr>
              <a:buSzPts val="1800"/>
              <a:buNone/>
              <a:defRPr sz="1800">
                <a:solidFill>
                  <a:srgbClr val="434343"/>
                </a:solidFill>
              </a:defRPr>
            </a:lvl4pPr>
            <a:lvl5pPr lvl="4" algn="ctr" rtl="0">
              <a:spcBef>
                <a:spcPts val="0"/>
              </a:spcBef>
              <a:spcAft>
                <a:spcPts val="0"/>
              </a:spcAft>
              <a:buClr>
                <a:srgbClr val="434343"/>
              </a:buClr>
              <a:buSzPts val="1800"/>
              <a:buNone/>
              <a:defRPr sz="1800">
                <a:solidFill>
                  <a:srgbClr val="434343"/>
                </a:solidFill>
              </a:defRPr>
            </a:lvl5pPr>
            <a:lvl6pPr lvl="5" algn="ctr" rtl="0">
              <a:spcBef>
                <a:spcPts val="0"/>
              </a:spcBef>
              <a:spcAft>
                <a:spcPts val="0"/>
              </a:spcAft>
              <a:buClr>
                <a:srgbClr val="434343"/>
              </a:buClr>
              <a:buSzPts val="1800"/>
              <a:buNone/>
              <a:defRPr sz="1800">
                <a:solidFill>
                  <a:srgbClr val="434343"/>
                </a:solidFill>
              </a:defRPr>
            </a:lvl6pPr>
            <a:lvl7pPr lvl="6" algn="ctr" rtl="0">
              <a:spcBef>
                <a:spcPts val="0"/>
              </a:spcBef>
              <a:spcAft>
                <a:spcPts val="0"/>
              </a:spcAft>
              <a:buClr>
                <a:srgbClr val="434343"/>
              </a:buClr>
              <a:buSzPts val="1800"/>
              <a:buNone/>
              <a:defRPr sz="1800">
                <a:solidFill>
                  <a:srgbClr val="434343"/>
                </a:solidFill>
              </a:defRPr>
            </a:lvl7pPr>
            <a:lvl8pPr lvl="7" algn="ctr" rtl="0">
              <a:spcBef>
                <a:spcPts val="0"/>
              </a:spcBef>
              <a:spcAft>
                <a:spcPts val="0"/>
              </a:spcAft>
              <a:buClr>
                <a:srgbClr val="434343"/>
              </a:buClr>
              <a:buSzPts val="1800"/>
              <a:buNone/>
              <a:defRPr sz="1800">
                <a:solidFill>
                  <a:srgbClr val="434343"/>
                </a:solidFill>
              </a:defRPr>
            </a:lvl8pPr>
            <a:lvl9pPr lvl="8" algn="ctr" rtl="0">
              <a:spcBef>
                <a:spcPts val="0"/>
              </a:spcBef>
              <a:spcAft>
                <a:spcPts val="0"/>
              </a:spcAft>
              <a:buClr>
                <a:srgbClr val="434343"/>
              </a:buClr>
              <a:buSzPts val="1800"/>
              <a:buNone/>
              <a:defRPr sz="1800">
                <a:solidFill>
                  <a:srgbClr val="434343"/>
                </a:solidFill>
              </a:defRPr>
            </a:lvl9pPr>
          </a:lstStyle>
          <a:p>
            <a:endParaRPr/>
          </a:p>
        </p:txBody>
      </p:sp>
      <p:sp>
        <p:nvSpPr>
          <p:cNvPr id="202" name="Google Shape;202;p15"/>
          <p:cNvSpPr txBox="1">
            <a:spLocks noGrp="1"/>
          </p:cNvSpPr>
          <p:nvPr>
            <p:ph type="title" idx="5"/>
          </p:nvPr>
        </p:nvSpPr>
        <p:spPr>
          <a:xfrm>
            <a:off x="1278000" y="342000"/>
            <a:ext cx="6588000" cy="6690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3000">
                <a:solidFill>
                  <a:schemeClr val="dk2"/>
                </a:solidFill>
              </a:defRPr>
            </a:lvl1pPr>
            <a:lvl2pPr lvl="1" algn="ctr" rtl="0">
              <a:spcBef>
                <a:spcPts val="0"/>
              </a:spcBef>
              <a:spcAft>
                <a:spcPts val="0"/>
              </a:spcAft>
              <a:buNone/>
              <a:defRPr sz="3000">
                <a:solidFill>
                  <a:schemeClr val="dk2"/>
                </a:solidFill>
              </a:defRPr>
            </a:lvl2pPr>
            <a:lvl3pPr lvl="2" algn="ctr" rtl="0">
              <a:spcBef>
                <a:spcPts val="0"/>
              </a:spcBef>
              <a:spcAft>
                <a:spcPts val="0"/>
              </a:spcAft>
              <a:buNone/>
              <a:defRPr sz="3000">
                <a:solidFill>
                  <a:schemeClr val="dk2"/>
                </a:solidFill>
              </a:defRPr>
            </a:lvl3pPr>
            <a:lvl4pPr lvl="3" algn="ctr" rtl="0">
              <a:spcBef>
                <a:spcPts val="0"/>
              </a:spcBef>
              <a:spcAft>
                <a:spcPts val="0"/>
              </a:spcAft>
              <a:buNone/>
              <a:defRPr sz="3000">
                <a:solidFill>
                  <a:schemeClr val="dk2"/>
                </a:solidFill>
              </a:defRPr>
            </a:lvl4pPr>
            <a:lvl5pPr lvl="4" algn="ctr" rtl="0">
              <a:spcBef>
                <a:spcPts val="0"/>
              </a:spcBef>
              <a:spcAft>
                <a:spcPts val="0"/>
              </a:spcAft>
              <a:buNone/>
              <a:defRPr sz="3000">
                <a:solidFill>
                  <a:schemeClr val="dk2"/>
                </a:solidFill>
              </a:defRPr>
            </a:lvl5pPr>
            <a:lvl6pPr lvl="5" algn="ctr" rtl="0">
              <a:spcBef>
                <a:spcPts val="0"/>
              </a:spcBef>
              <a:spcAft>
                <a:spcPts val="0"/>
              </a:spcAft>
              <a:buNone/>
              <a:defRPr sz="3000">
                <a:solidFill>
                  <a:schemeClr val="dk2"/>
                </a:solidFill>
              </a:defRPr>
            </a:lvl6pPr>
            <a:lvl7pPr lvl="6" algn="ctr" rtl="0">
              <a:spcBef>
                <a:spcPts val="0"/>
              </a:spcBef>
              <a:spcAft>
                <a:spcPts val="0"/>
              </a:spcAft>
              <a:buNone/>
              <a:defRPr sz="3000">
                <a:solidFill>
                  <a:schemeClr val="dk2"/>
                </a:solidFill>
              </a:defRPr>
            </a:lvl7pPr>
            <a:lvl8pPr lvl="7" algn="ctr" rtl="0">
              <a:spcBef>
                <a:spcPts val="0"/>
              </a:spcBef>
              <a:spcAft>
                <a:spcPts val="0"/>
              </a:spcAft>
              <a:buNone/>
              <a:defRPr sz="3000">
                <a:solidFill>
                  <a:schemeClr val="dk2"/>
                </a:solidFill>
              </a:defRPr>
            </a:lvl8pPr>
            <a:lvl9pPr lvl="8" algn="ctr" rtl="0">
              <a:spcBef>
                <a:spcPts val="0"/>
              </a:spcBef>
              <a:spcAft>
                <a:spcPts val="0"/>
              </a:spcAft>
              <a:buNone/>
              <a:defRPr sz="3000">
                <a:solidFill>
                  <a:schemeClr val="dk2"/>
                </a:solidFill>
              </a:defRPr>
            </a:lvl9pPr>
          </a:lstStyle>
          <a:p>
            <a:endParaRPr/>
          </a:p>
        </p:txBody>
      </p:sp>
      <p:sp>
        <p:nvSpPr>
          <p:cNvPr id="203" name="Google Shape;203;p15"/>
          <p:cNvSpPr txBox="1">
            <a:spLocks noGrp="1"/>
          </p:cNvSpPr>
          <p:nvPr>
            <p:ph type="ctrTitle" idx="6"/>
          </p:nvPr>
        </p:nvSpPr>
        <p:spPr>
          <a:xfrm flipH="1">
            <a:off x="2189800" y="3258286"/>
            <a:ext cx="2163900" cy="240900"/>
          </a:xfrm>
          <a:prstGeom prst="rect">
            <a:avLst/>
          </a:prstGeom>
        </p:spPr>
        <p:txBody>
          <a:bodyPr spcFirstLastPara="1" wrap="square" lIns="91425" tIns="0" rIns="91425" bIns="0" anchor="b" anchorCtr="0">
            <a:noAutofit/>
          </a:bodyPr>
          <a:lstStyle>
            <a:lvl1pPr lvl="0" rtl="0">
              <a:spcBef>
                <a:spcPts val="0"/>
              </a:spcBef>
              <a:spcAft>
                <a:spcPts val="0"/>
              </a:spcAft>
              <a:buSzPts val="3500"/>
              <a:buNone/>
              <a:defRPr sz="3500"/>
            </a:lvl1pPr>
            <a:lvl2pPr lvl="1" algn="ctr" rtl="0">
              <a:spcBef>
                <a:spcPts val="0"/>
              </a:spcBef>
              <a:spcAft>
                <a:spcPts val="0"/>
              </a:spcAft>
              <a:buClr>
                <a:srgbClr val="434343"/>
              </a:buClr>
              <a:buSzPts val="3500"/>
              <a:buNone/>
              <a:defRPr sz="3500" b="1">
                <a:solidFill>
                  <a:srgbClr val="434343"/>
                </a:solidFill>
              </a:defRPr>
            </a:lvl2pPr>
            <a:lvl3pPr lvl="2" algn="ctr" rtl="0">
              <a:spcBef>
                <a:spcPts val="0"/>
              </a:spcBef>
              <a:spcAft>
                <a:spcPts val="0"/>
              </a:spcAft>
              <a:buClr>
                <a:srgbClr val="434343"/>
              </a:buClr>
              <a:buSzPts val="3500"/>
              <a:buNone/>
              <a:defRPr sz="3500" b="1">
                <a:solidFill>
                  <a:srgbClr val="434343"/>
                </a:solidFill>
              </a:defRPr>
            </a:lvl3pPr>
            <a:lvl4pPr lvl="3" algn="ctr" rtl="0">
              <a:spcBef>
                <a:spcPts val="0"/>
              </a:spcBef>
              <a:spcAft>
                <a:spcPts val="0"/>
              </a:spcAft>
              <a:buClr>
                <a:srgbClr val="434343"/>
              </a:buClr>
              <a:buSzPts val="3500"/>
              <a:buNone/>
              <a:defRPr sz="3500" b="1">
                <a:solidFill>
                  <a:srgbClr val="434343"/>
                </a:solidFill>
              </a:defRPr>
            </a:lvl4pPr>
            <a:lvl5pPr lvl="4" algn="ctr" rtl="0">
              <a:spcBef>
                <a:spcPts val="0"/>
              </a:spcBef>
              <a:spcAft>
                <a:spcPts val="0"/>
              </a:spcAft>
              <a:buClr>
                <a:srgbClr val="434343"/>
              </a:buClr>
              <a:buSzPts val="3500"/>
              <a:buNone/>
              <a:defRPr sz="3500" b="1">
                <a:solidFill>
                  <a:srgbClr val="434343"/>
                </a:solidFill>
              </a:defRPr>
            </a:lvl5pPr>
            <a:lvl6pPr lvl="5" algn="ctr" rtl="0">
              <a:spcBef>
                <a:spcPts val="0"/>
              </a:spcBef>
              <a:spcAft>
                <a:spcPts val="0"/>
              </a:spcAft>
              <a:buClr>
                <a:srgbClr val="434343"/>
              </a:buClr>
              <a:buSzPts val="3500"/>
              <a:buNone/>
              <a:defRPr sz="3500" b="1">
                <a:solidFill>
                  <a:srgbClr val="434343"/>
                </a:solidFill>
              </a:defRPr>
            </a:lvl6pPr>
            <a:lvl7pPr lvl="6" algn="ctr" rtl="0">
              <a:spcBef>
                <a:spcPts val="0"/>
              </a:spcBef>
              <a:spcAft>
                <a:spcPts val="0"/>
              </a:spcAft>
              <a:buClr>
                <a:srgbClr val="434343"/>
              </a:buClr>
              <a:buSzPts val="3500"/>
              <a:buNone/>
              <a:defRPr sz="3500" b="1">
                <a:solidFill>
                  <a:srgbClr val="434343"/>
                </a:solidFill>
              </a:defRPr>
            </a:lvl7pPr>
            <a:lvl8pPr lvl="7" algn="ctr" rtl="0">
              <a:spcBef>
                <a:spcPts val="0"/>
              </a:spcBef>
              <a:spcAft>
                <a:spcPts val="0"/>
              </a:spcAft>
              <a:buClr>
                <a:srgbClr val="434343"/>
              </a:buClr>
              <a:buSzPts val="3500"/>
              <a:buNone/>
              <a:defRPr sz="3500" b="1">
                <a:solidFill>
                  <a:srgbClr val="434343"/>
                </a:solidFill>
              </a:defRPr>
            </a:lvl8pPr>
            <a:lvl9pPr lvl="8" algn="ctr" rtl="0">
              <a:spcBef>
                <a:spcPts val="0"/>
              </a:spcBef>
              <a:spcAft>
                <a:spcPts val="0"/>
              </a:spcAft>
              <a:buClr>
                <a:srgbClr val="434343"/>
              </a:buClr>
              <a:buSzPts val="3500"/>
              <a:buNone/>
              <a:defRPr sz="3500" b="1">
                <a:solidFill>
                  <a:srgbClr val="434343"/>
                </a:solidFill>
              </a:defRPr>
            </a:lvl9pPr>
          </a:lstStyle>
          <a:p>
            <a:endParaRPr/>
          </a:p>
        </p:txBody>
      </p:sp>
      <p:sp>
        <p:nvSpPr>
          <p:cNvPr id="204" name="Google Shape;204;p15"/>
          <p:cNvSpPr txBox="1">
            <a:spLocks noGrp="1"/>
          </p:cNvSpPr>
          <p:nvPr>
            <p:ph type="subTitle" idx="7"/>
          </p:nvPr>
        </p:nvSpPr>
        <p:spPr>
          <a:xfrm flipH="1">
            <a:off x="2189801" y="3572262"/>
            <a:ext cx="2163900" cy="426600"/>
          </a:xfrm>
          <a:prstGeom prst="rect">
            <a:avLst/>
          </a:prstGeom>
        </p:spPr>
        <p:txBody>
          <a:bodyPr spcFirstLastPara="1" wrap="square" lIns="91425" tIns="0" rIns="91425" bIns="0" anchor="t" anchorCtr="0">
            <a:noAutofit/>
          </a:bodyPr>
          <a:lstStyle>
            <a:lvl1pPr lvl="0" rtl="0">
              <a:lnSpc>
                <a:spcPct val="100000"/>
              </a:lnSpc>
              <a:spcBef>
                <a:spcPts val="0"/>
              </a:spcBef>
              <a:spcAft>
                <a:spcPts val="0"/>
              </a:spcAft>
              <a:buSzPts val="2200"/>
              <a:buFont typeface="Overpass Mono"/>
              <a:buNone/>
              <a:defRPr sz="2200" b="1">
                <a:latin typeface="Overpass Mono"/>
                <a:ea typeface="Overpass Mono"/>
                <a:cs typeface="Overpass Mono"/>
                <a:sym typeface="Overpass Mono"/>
              </a:defRPr>
            </a:lvl1pPr>
            <a:lvl2pPr lvl="1" algn="ctr" rtl="0">
              <a:lnSpc>
                <a:spcPct val="100000"/>
              </a:lnSpc>
              <a:spcBef>
                <a:spcPts val="0"/>
              </a:spcBef>
              <a:spcAft>
                <a:spcPts val="0"/>
              </a:spcAft>
              <a:buSzPts val="2200"/>
              <a:buFont typeface="Overpass Mono"/>
              <a:buNone/>
              <a:defRPr sz="2200" b="1">
                <a:latin typeface="Overpass Mono"/>
                <a:ea typeface="Overpass Mono"/>
                <a:cs typeface="Overpass Mono"/>
                <a:sym typeface="Overpass Mono"/>
              </a:defRPr>
            </a:lvl2pPr>
            <a:lvl3pPr lvl="2" algn="ctr" rtl="0">
              <a:lnSpc>
                <a:spcPct val="100000"/>
              </a:lnSpc>
              <a:spcBef>
                <a:spcPts val="0"/>
              </a:spcBef>
              <a:spcAft>
                <a:spcPts val="0"/>
              </a:spcAft>
              <a:buSzPts val="2200"/>
              <a:buFont typeface="Overpass Mono"/>
              <a:buNone/>
              <a:defRPr sz="2200" b="1">
                <a:latin typeface="Overpass Mono"/>
                <a:ea typeface="Overpass Mono"/>
                <a:cs typeface="Overpass Mono"/>
                <a:sym typeface="Overpass Mono"/>
              </a:defRPr>
            </a:lvl3pPr>
            <a:lvl4pPr lvl="3" algn="ctr" rtl="0">
              <a:lnSpc>
                <a:spcPct val="100000"/>
              </a:lnSpc>
              <a:spcBef>
                <a:spcPts val="0"/>
              </a:spcBef>
              <a:spcAft>
                <a:spcPts val="0"/>
              </a:spcAft>
              <a:buSzPts val="2200"/>
              <a:buFont typeface="Overpass Mono"/>
              <a:buNone/>
              <a:defRPr sz="2200" b="1">
                <a:latin typeface="Overpass Mono"/>
                <a:ea typeface="Overpass Mono"/>
                <a:cs typeface="Overpass Mono"/>
                <a:sym typeface="Overpass Mono"/>
              </a:defRPr>
            </a:lvl4pPr>
            <a:lvl5pPr lvl="4" algn="ctr" rtl="0">
              <a:lnSpc>
                <a:spcPct val="100000"/>
              </a:lnSpc>
              <a:spcBef>
                <a:spcPts val="0"/>
              </a:spcBef>
              <a:spcAft>
                <a:spcPts val="0"/>
              </a:spcAft>
              <a:buSzPts val="2200"/>
              <a:buFont typeface="Overpass Mono"/>
              <a:buNone/>
              <a:defRPr sz="2200" b="1">
                <a:latin typeface="Overpass Mono"/>
                <a:ea typeface="Overpass Mono"/>
                <a:cs typeface="Overpass Mono"/>
                <a:sym typeface="Overpass Mono"/>
              </a:defRPr>
            </a:lvl5pPr>
            <a:lvl6pPr lvl="5" algn="ctr" rtl="0">
              <a:lnSpc>
                <a:spcPct val="100000"/>
              </a:lnSpc>
              <a:spcBef>
                <a:spcPts val="0"/>
              </a:spcBef>
              <a:spcAft>
                <a:spcPts val="0"/>
              </a:spcAft>
              <a:buSzPts val="2200"/>
              <a:buFont typeface="Overpass Mono"/>
              <a:buNone/>
              <a:defRPr sz="2200" b="1">
                <a:latin typeface="Overpass Mono"/>
                <a:ea typeface="Overpass Mono"/>
                <a:cs typeface="Overpass Mono"/>
                <a:sym typeface="Overpass Mono"/>
              </a:defRPr>
            </a:lvl6pPr>
            <a:lvl7pPr lvl="6" algn="ctr" rtl="0">
              <a:lnSpc>
                <a:spcPct val="100000"/>
              </a:lnSpc>
              <a:spcBef>
                <a:spcPts val="0"/>
              </a:spcBef>
              <a:spcAft>
                <a:spcPts val="0"/>
              </a:spcAft>
              <a:buSzPts val="2200"/>
              <a:buFont typeface="Overpass Mono"/>
              <a:buNone/>
              <a:defRPr sz="2200" b="1">
                <a:latin typeface="Overpass Mono"/>
                <a:ea typeface="Overpass Mono"/>
                <a:cs typeface="Overpass Mono"/>
                <a:sym typeface="Overpass Mono"/>
              </a:defRPr>
            </a:lvl7pPr>
            <a:lvl8pPr lvl="7" algn="ctr" rtl="0">
              <a:lnSpc>
                <a:spcPct val="100000"/>
              </a:lnSpc>
              <a:spcBef>
                <a:spcPts val="0"/>
              </a:spcBef>
              <a:spcAft>
                <a:spcPts val="0"/>
              </a:spcAft>
              <a:buSzPts val="2200"/>
              <a:buFont typeface="Overpass Mono"/>
              <a:buNone/>
              <a:defRPr sz="2200" b="1">
                <a:latin typeface="Overpass Mono"/>
                <a:ea typeface="Overpass Mono"/>
                <a:cs typeface="Overpass Mono"/>
                <a:sym typeface="Overpass Mono"/>
              </a:defRPr>
            </a:lvl8pPr>
            <a:lvl9pPr lvl="8" algn="ctr" rtl="0">
              <a:lnSpc>
                <a:spcPct val="100000"/>
              </a:lnSpc>
              <a:spcBef>
                <a:spcPts val="0"/>
              </a:spcBef>
              <a:spcAft>
                <a:spcPts val="0"/>
              </a:spcAft>
              <a:buSzPts val="2200"/>
              <a:buFont typeface="Overpass Mono"/>
              <a:buNone/>
              <a:defRPr sz="2200" b="1">
                <a:latin typeface="Overpass Mono"/>
                <a:ea typeface="Overpass Mono"/>
                <a:cs typeface="Overpass Mono"/>
                <a:sym typeface="Overpass Mono"/>
              </a:defRPr>
            </a:lvl9pPr>
          </a:lstStyle>
          <a:p>
            <a:endParaRPr/>
          </a:p>
        </p:txBody>
      </p:sp>
      <p:sp>
        <p:nvSpPr>
          <p:cNvPr id="205" name="Google Shape;205;p15"/>
          <p:cNvSpPr txBox="1">
            <a:spLocks noGrp="1"/>
          </p:cNvSpPr>
          <p:nvPr>
            <p:ph type="ctrTitle" idx="8"/>
          </p:nvPr>
        </p:nvSpPr>
        <p:spPr>
          <a:xfrm flipH="1">
            <a:off x="4811675" y="3258338"/>
            <a:ext cx="2163900" cy="240900"/>
          </a:xfrm>
          <a:prstGeom prst="rect">
            <a:avLst/>
          </a:prstGeom>
        </p:spPr>
        <p:txBody>
          <a:bodyPr spcFirstLastPara="1" wrap="square" lIns="91425" tIns="0" rIns="91425" bIns="0" anchor="b" anchorCtr="0">
            <a:noAutofit/>
          </a:bodyPr>
          <a:lstStyle>
            <a:lvl1pPr lvl="0" algn="r" rtl="0">
              <a:spcBef>
                <a:spcPts val="0"/>
              </a:spcBef>
              <a:spcAft>
                <a:spcPts val="0"/>
              </a:spcAft>
              <a:buSzPts val="3500"/>
              <a:buNone/>
              <a:defRPr sz="3500"/>
            </a:lvl1pPr>
            <a:lvl2pPr lvl="1" algn="r" rtl="0">
              <a:spcBef>
                <a:spcPts val="0"/>
              </a:spcBef>
              <a:spcAft>
                <a:spcPts val="0"/>
              </a:spcAft>
              <a:buClr>
                <a:srgbClr val="434343"/>
              </a:buClr>
              <a:buSzPts val="3500"/>
              <a:buNone/>
              <a:defRPr sz="3500" b="1">
                <a:solidFill>
                  <a:srgbClr val="434343"/>
                </a:solidFill>
              </a:defRPr>
            </a:lvl2pPr>
            <a:lvl3pPr lvl="2" algn="r" rtl="0">
              <a:spcBef>
                <a:spcPts val="0"/>
              </a:spcBef>
              <a:spcAft>
                <a:spcPts val="0"/>
              </a:spcAft>
              <a:buClr>
                <a:srgbClr val="434343"/>
              </a:buClr>
              <a:buSzPts val="3500"/>
              <a:buNone/>
              <a:defRPr sz="3500" b="1">
                <a:solidFill>
                  <a:srgbClr val="434343"/>
                </a:solidFill>
              </a:defRPr>
            </a:lvl3pPr>
            <a:lvl4pPr lvl="3" algn="r" rtl="0">
              <a:spcBef>
                <a:spcPts val="0"/>
              </a:spcBef>
              <a:spcAft>
                <a:spcPts val="0"/>
              </a:spcAft>
              <a:buClr>
                <a:srgbClr val="434343"/>
              </a:buClr>
              <a:buSzPts val="3500"/>
              <a:buNone/>
              <a:defRPr sz="3500" b="1">
                <a:solidFill>
                  <a:srgbClr val="434343"/>
                </a:solidFill>
              </a:defRPr>
            </a:lvl4pPr>
            <a:lvl5pPr lvl="4" algn="r" rtl="0">
              <a:spcBef>
                <a:spcPts val="0"/>
              </a:spcBef>
              <a:spcAft>
                <a:spcPts val="0"/>
              </a:spcAft>
              <a:buClr>
                <a:srgbClr val="434343"/>
              </a:buClr>
              <a:buSzPts val="3500"/>
              <a:buNone/>
              <a:defRPr sz="3500" b="1">
                <a:solidFill>
                  <a:srgbClr val="434343"/>
                </a:solidFill>
              </a:defRPr>
            </a:lvl5pPr>
            <a:lvl6pPr lvl="5" algn="r" rtl="0">
              <a:spcBef>
                <a:spcPts val="0"/>
              </a:spcBef>
              <a:spcAft>
                <a:spcPts val="0"/>
              </a:spcAft>
              <a:buClr>
                <a:srgbClr val="434343"/>
              </a:buClr>
              <a:buSzPts val="3500"/>
              <a:buNone/>
              <a:defRPr sz="3500" b="1">
                <a:solidFill>
                  <a:srgbClr val="434343"/>
                </a:solidFill>
              </a:defRPr>
            </a:lvl6pPr>
            <a:lvl7pPr lvl="6" algn="r" rtl="0">
              <a:spcBef>
                <a:spcPts val="0"/>
              </a:spcBef>
              <a:spcAft>
                <a:spcPts val="0"/>
              </a:spcAft>
              <a:buClr>
                <a:srgbClr val="434343"/>
              </a:buClr>
              <a:buSzPts val="3500"/>
              <a:buNone/>
              <a:defRPr sz="3500" b="1">
                <a:solidFill>
                  <a:srgbClr val="434343"/>
                </a:solidFill>
              </a:defRPr>
            </a:lvl7pPr>
            <a:lvl8pPr lvl="7" algn="r" rtl="0">
              <a:spcBef>
                <a:spcPts val="0"/>
              </a:spcBef>
              <a:spcAft>
                <a:spcPts val="0"/>
              </a:spcAft>
              <a:buClr>
                <a:srgbClr val="434343"/>
              </a:buClr>
              <a:buSzPts val="3500"/>
              <a:buNone/>
              <a:defRPr sz="3500" b="1">
                <a:solidFill>
                  <a:srgbClr val="434343"/>
                </a:solidFill>
              </a:defRPr>
            </a:lvl8pPr>
            <a:lvl9pPr lvl="8" algn="r" rtl="0">
              <a:spcBef>
                <a:spcPts val="0"/>
              </a:spcBef>
              <a:spcAft>
                <a:spcPts val="0"/>
              </a:spcAft>
              <a:buClr>
                <a:srgbClr val="434343"/>
              </a:buClr>
              <a:buSzPts val="3500"/>
              <a:buNone/>
              <a:defRPr sz="3500" b="1">
                <a:solidFill>
                  <a:srgbClr val="434343"/>
                </a:solidFill>
              </a:defRPr>
            </a:lvl9pPr>
          </a:lstStyle>
          <a:p>
            <a:endParaRPr/>
          </a:p>
        </p:txBody>
      </p:sp>
      <p:sp>
        <p:nvSpPr>
          <p:cNvPr id="206" name="Google Shape;206;p15"/>
          <p:cNvSpPr txBox="1">
            <a:spLocks noGrp="1"/>
          </p:cNvSpPr>
          <p:nvPr>
            <p:ph type="subTitle" idx="9"/>
          </p:nvPr>
        </p:nvSpPr>
        <p:spPr>
          <a:xfrm flipH="1">
            <a:off x="4811675" y="3573468"/>
            <a:ext cx="2163900" cy="426600"/>
          </a:xfrm>
          <a:prstGeom prst="rect">
            <a:avLst/>
          </a:prstGeom>
        </p:spPr>
        <p:txBody>
          <a:bodyPr spcFirstLastPara="1" wrap="square" lIns="91425" tIns="0" rIns="91425" bIns="0" anchor="t" anchorCtr="0">
            <a:noAutofit/>
          </a:bodyPr>
          <a:lstStyle>
            <a:lvl1pPr lvl="0" algn="r" rtl="0">
              <a:lnSpc>
                <a:spcPct val="100000"/>
              </a:lnSpc>
              <a:spcBef>
                <a:spcPts val="0"/>
              </a:spcBef>
              <a:spcAft>
                <a:spcPts val="0"/>
              </a:spcAft>
              <a:buSzPts val="2200"/>
              <a:buFont typeface="Overpass Mono"/>
              <a:buNone/>
              <a:defRPr sz="2200" b="1">
                <a:latin typeface="Overpass Mono"/>
                <a:ea typeface="Overpass Mono"/>
                <a:cs typeface="Overpass Mono"/>
                <a:sym typeface="Overpass Mono"/>
              </a:defRPr>
            </a:lvl1pPr>
            <a:lvl2pPr lvl="1" algn="r" rtl="0">
              <a:lnSpc>
                <a:spcPct val="100000"/>
              </a:lnSpc>
              <a:spcBef>
                <a:spcPts val="0"/>
              </a:spcBef>
              <a:spcAft>
                <a:spcPts val="0"/>
              </a:spcAft>
              <a:buSzPts val="2200"/>
              <a:buFont typeface="Overpass Mono"/>
              <a:buNone/>
              <a:defRPr sz="2200" b="1">
                <a:latin typeface="Overpass Mono"/>
                <a:ea typeface="Overpass Mono"/>
                <a:cs typeface="Overpass Mono"/>
                <a:sym typeface="Overpass Mono"/>
              </a:defRPr>
            </a:lvl2pPr>
            <a:lvl3pPr lvl="2" algn="r" rtl="0">
              <a:lnSpc>
                <a:spcPct val="100000"/>
              </a:lnSpc>
              <a:spcBef>
                <a:spcPts val="0"/>
              </a:spcBef>
              <a:spcAft>
                <a:spcPts val="0"/>
              </a:spcAft>
              <a:buSzPts val="2200"/>
              <a:buFont typeface="Overpass Mono"/>
              <a:buNone/>
              <a:defRPr sz="2200" b="1">
                <a:latin typeface="Overpass Mono"/>
                <a:ea typeface="Overpass Mono"/>
                <a:cs typeface="Overpass Mono"/>
                <a:sym typeface="Overpass Mono"/>
              </a:defRPr>
            </a:lvl3pPr>
            <a:lvl4pPr lvl="3" algn="r" rtl="0">
              <a:lnSpc>
                <a:spcPct val="100000"/>
              </a:lnSpc>
              <a:spcBef>
                <a:spcPts val="0"/>
              </a:spcBef>
              <a:spcAft>
                <a:spcPts val="0"/>
              </a:spcAft>
              <a:buSzPts val="2200"/>
              <a:buFont typeface="Overpass Mono"/>
              <a:buNone/>
              <a:defRPr sz="2200" b="1">
                <a:latin typeface="Overpass Mono"/>
                <a:ea typeface="Overpass Mono"/>
                <a:cs typeface="Overpass Mono"/>
                <a:sym typeface="Overpass Mono"/>
              </a:defRPr>
            </a:lvl4pPr>
            <a:lvl5pPr lvl="4" algn="r" rtl="0">
              <a:lnSpc>
                <a:spcPct val="100000"/>
              </a:lnSpc>
              <a:spcBef>
                <a:spcPts val="0"/>
              </a:spcBef>
              <a:spcAft>
                <a:spcPts val="0"/>
              </a:spcAft>
              <a:buSzPts val="2200"/>
              <a:buFont typeface="Overpass Mono"/>
              <a:buNone/>
              <a:defRPr sz="2200" b="1">
                <a:latin typeface="Overpass Mono"/>
                <a:ea typeface="Overpass Mono"/>
                <a:cs typeface="Overpass Mono"/>
                <a:sym typeface="Overpass Mono"/>
              </a:defRPr>
            </a:lvl5pPr>
            <a:lvl6pPr lvl="5" algn="r" rtl="0">
              <a:lnSpc>
                <a:spcPct val="100000"/>
              </a:lnSpc>
              <a:spcBef>
                <a:spcPts val="0"/>
              </a:spcBef>
              <a:spcAft>
                <a:spcPts val="0"/>
              </a:spcAft>
              <a:buSzPts val="2200"/>
              <a:buFont typeface="Overpass Mono"/>
              <a:buNone/>
              <a:defRPr sz="2200" b="1">
                <a:latin typeface="Overpass Mono"/>
                <a:ea typeface="Overpass Mono"/>
                <a:cs typeface="Overpass Mono"/>
                <a:sym typeface="Overpass Mono"/>
              </a:defRPr>
            </a:lvl6pPr>
            <a:lvl7pPr lvl="6" algn="r" rtl="0">
              <a:lnSpc>
                <a:spcPct val="100000"/>
              </a:lnSpc>
              <a:spcBef>
                <a:spcPts val="0"/>
              </a:spcBef>
              <a:spcAft>
                <a:spcPts val="0"/>
              </a:spcAft>
              <a:buSzPts val="2200"/>
              <a:buFont typeface="Overpass Mono"/>
              <a:buNone/>
              <a:defRPr sz="2200" b="1">
                <a:latin typeface="Overpass Mono"/>
                <a:ea typeface="Overpass Mono"/>
                <a:cs typeface="Overpass Mono"/>
                <a:sym typeface="Overpass Mono"/>
              </a:defRPr>
            </a:lvl7pPr>
            <a:lvl8pPr lvl="7" algn="r" rtl="0">
              <a:lnSpc>
                <a:spcPct val="100000"/>
              </a:lnSpc>
              <a:spcBef>
                <a:spcPts val="0"/>
              </a:spcBef>
              <a:spcAft>
                <a:spcPts val="0"/>
              </a:spcAft>
              <a:buSzPts val="2200"/>
              <a:buFont typeface="Overpass Mono"/>
              <a:buNone/>
              <a:defRPr sz="2200" b="1">
                <a:latin typeface="Overpass Mono"/>
                <a:ea typeface="Overpass Mono"/>
                <a:cs typeface="Overpass Mono"/>
                <a:sym typeface="Overpass Mono"/>
              </a:defRPr>
            </a:lvl8pPr>
            <a:lvl9pPr lvl="8" algn="r" rtl="0">
              <a:lnSpc>
                <a:spcPct val="100000"/>
              </a:lnSpc>
              <a:spcBef>
                <a:spcPts val="0"/>
              </a:spcBef>
              <a:spcAft>
                <a:spcPts val="0"/>
              </a:spcAft>
              <a:buSzPts val="2200"/>
              <a:buFont typeface="Overpass Mono"/>
              <a:buNone/>
              <a:defRPr sz="2200" b="1">
                <a:latin typeface="Overpass Mono"/>
                <a:ea typeface="Overpass Mono"/>
                <a:cs typeface="Overpass Mono"/>
                <a:sym typeface="Overpass Mono"/>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 Four Columns">
  <p:cSld name="CUSTOM_6">
    <p:spTree>
      <p:nvGrpSpPr>
        <p:cNvPr id="1" name="Shape 207"/>
        <p:cNvGrpSpPr/>
        <p:nvPr/>
      </p:nvGrpSpPr>
      <p:grpSpPr>
        <a:xfrm>
          <a:off x="0" y="0"/>
          <a:ext cx="0" cy="0"/>
          <a:chOff x="0" y="0"/>
          <a:chExt cx="0" cy="0"/>
        </a:xfrm>
      </p:grpSpPr>
      <p:sp>
        <p:nvSpPr>
          <p:cNvPr id="208" name="Google Shape;208;p16"/>
          <p:cNvSpPr txBox="1">
            <a:spLocks noGrp="1"/>
          </p:cNvSpPr>
          <p:nvPr>
            <p:ph type="ctrTitle"/>
          </p:nvPr>
        </p:nvSpPr>
        <p:spPr>
          <a:xfrm flipH="1">
            <a:off x="2266008" y="1775350"/>
            <a:ext cx="2163900" cy="356700"/>
          </a:xfrm>
          <a:prstGeom prst="rect">
            <a:avLst/>
          </a:prstGeom>
        </p:spPr>
        <p:txBody>
          <a:bodyPr spcFirstLastPara="1" wrap="square" lIns="91425" tIns="0" rIns="91425" bIns="0" anchor="b" anchorCtr="0">
            <a:noAutofit/>
          </a:bodyPr>
          <a:lstStyle>
            <a:lvl1pPr lvl="0" rtl="0">
              <a:spcBef>
                <a:spcPts val="0"/>
              </a:spcBef>
              <a:spcAft>
                <a:spcPts val="0"/>
              </a:spcAft>
              <a:buSzPts val="2400"/>
              <a:buNone/>
              <a:defRPr sz="2200"/>
            </a:lvl1pPr>
            <a:lvl2pPr lvl="1" algn="ctr" rtl="0">
              <a:spcBef>
                <a:spcPts val="0"/>
              </a:spcBef>
              <a:spcAft>
                <a:spcPts val="0"/>
              </a:spcAft>
              <a:buClr>
                <a:schemeClr val="lt1"/>
              </a:buClr>
              <a:buSzPts val="1800"/>
              <a:buNone/>
              <a:defRPr sz="1800">
                <a:solidFill>
                  <a:schemeClr val="lt1"/>
                </a:solidFill>
              </a:defRPr>
            </a:lvl2pPr>
            <a:lvl3pPr lvl="2" algn="ctr" rtl="0">
              <a:spcBef>
                <a:spcPts val="0"/>
              </a:spcBef>
              <a:spcAft>
                <a:spcPts val="0"/>
              </a:spcAft>
              <a:buClr>
                <a:schemeClr val="lt1"/>
              </a:buClr>
              <a:buSzPts val="1800"/>
              <a:buNone/>
              <a:defRPr sz="1800">
                <a:solidFill>
                  <a:schemeClr val="lt1"/>
                </a:solidFill>
              </a:defRPr>
            </a:lvl3pPr>
            <a:lvl4pPr lvl="3" algn="ctr" rtl="0">
              <a:spcBef>
                <a:spcPts val="0"/>
              </a:spcBef>
              <a:spcAft>
                <a:spcPts val="0"/>
              </a:spcAft>
              <a:buClr>
                <a:schemeClr val="lt1"/>
              </a:buClr>
              <a:buSzPts val="1800"/>
              <a:buNone/>
              <a:defRPr sz="1800">
                <a:solidFill>
                  <a:schemeClr val="lt1"/>
                </a:solidFill>
              </a:defRPr>
            </a:lvl4pPr>
            <a:lvl5pPr lvl="4" algn="ctr" rtl="0">
              <a:spcBef>
                <a:spcPts val="0"/>
              </a:spcBef>
              <a:spcAft>
                <a:spcPts val="0"/>
              </a:spcAft>
              <a:buClr>
                <a:schemeClr val="lt1"/>
              </a:buClr>
              <a:buSzPts val="1800"/>
              <a:buNone/>
              <a:defRPr sz="1800">
                <a:solidFill>
                  <a:schemeClr val="lt1"/>
                </a:solidFill>
              </a:defRPr>
            </a:lvl5pPr>
            <a:lvl6pPr lvl="5" algn="ctr" rtl="0">
              <a:spcBef>
                <a:spcPts val="0"/>
              </a:spcBef>
              <a:spcAft>
                <a:spcPts val="0"/>
              </a:spcAft>
              <a:buClr>
                <a:schemeClr val="lt1"/>
              </a:buClr>
              <a:buSzPts val="1800"/>
              <a:buNone/>
              <a:defRPr sz="1800">
                <a:solidFill>
                  <a:schemeClr val="lt1"/>
                </a:solidFill>
              </a:defRPr>
            </a:lvl6pPr>
            <a:lvl7pPr lvl="6" algn="ctr" rtl="0">
              <a:spcBef>
                <a:spcPts val="0"/>
              </a:spcBef>
              <a:spcAft>
                <a:spcPts val="0"/>
              </a:spcAft>
              <a:buClr>
                <a:schemeClr val="lt1"/>
              </a:buClr>
              <a:buSzPts val="1800"/>
              <a:buNone/>
              <a:defRPr sz="1800">
                <a:solidFill>
                  <a:schemeClr val="lt1"/>
                </a:solidFill>
              </a:defRPr>
            </a:lvl7pPr>
            <a:lvl8pPr lvl="7" algn="ctr" rtl="0">
              <a:spcBef>
                <a:spcPts val="0"/>
              </a:spcBef>
              <a:spcAft>
                <a:spcPts val="0"/>
              </a:spcAft>
              <a:buClr>
                <a:schemeClr val="lt1"/>
              </a:buClr>
              <a:buSzPts val="1800"/>
              <a:buNone/>
              <a:defRPr sz="1800">
                <a:solidFill>
                  <a:schemeClr val="lt1"/>
                </a:solidFill>
              </a:defRPr>
            </a:lvl8pPr>
            <a:lvl9pPr lvl="8" algn="ctr" rtl="0">
              <a:spcBef>
                <a:spcPts val="0"/>
              </a:spcBef>
              <a:spcAft>
                <a:spcPts val="0"/>
              </a:spcAft>
              <a:buClr>
                <a:schemeClr val="lt1"/>
              </a:buClr>
              <a:buSzPts val="1800"/>
              <a:buNone/>
              <a:defRPr sz="1800">
                <a:solidFill>
                  <a:schemeClr val="lt1"/>
                </a:solidFill>
              </a:defRPr>
            </a:lvl9pPr>
          </a:lstStyle>
          <a:p>
            <a:endParaRPr/>
          </a:p>
        </p:txBody>
      </p:sp>
      <p:sp>
        <p:nvSpPr>
          <p:cNvPr id="209" name="Google Shape;209;p16"/>
          <p:cNvSpPr txBox="1">
            <a:spLocks noGrp="1"/>
          </p:cNvSpPr>
          <p:nvPr>
            <p:ph type="ctrTitle" idx="2"/>
          </p:nvPr>
        </p:nvSpPr>
        <p:spPr>
          <a:xfrm flipH="1">
            <a:off x="4714188" y="1775427"/>
            <a:ext cx="2163900" cy="356700"/>
          </a:xfrm>
          <a:prstGeom prst="rect">
            <a:avLst/>
          </a:prstGeom>
        </p:spPr>
        <p:txBody>
          <a:bodyPr spcFirstLastPara="1" wrap="square" lIns="91425" tIns="0" rIns="91425" bIns="0" anchor="b" anchorCtr="0">
            <a:noAutofit/>
          </a:bodyPr>
          <a:lstStyle>
            <a:lvl1pPr lvl="0" algn="r" rtl="0">
              <a:spcBef>
                <a:spcPts val="0"/>
              </a:spcBef>
              <a:spcAft>
                <a:spcPts val="0"/>
              </a:spcAft>
              <a:buSzPts val="2400"/>
              <a:buNone/>
              <a:defRPr sz="2200"/>
            </a:lvl1pPr>
            <a:lvl2pPr lvl="1" algn="ctr" rtl="0">
              <a:spcBef>
                <a:spcPts val="0"/>
              </a:spcBef>
              <a:spcAft>
                <a:spcPts val="0"/>
              </a:spcAft>
              <a:buClr>
                <a:schemeClr val="lt1"/>
              </a:buClr>
              <a:buSzPts val="1800"/>
              <a:buNone/>
              <a:defRPr sz="1800">
                <a:solidFill>
                  <a:schemeClr val="lt1"/>
                </a:solidFill>
              </a:defRPr>
            </a:lvl2pPr>
            <a:lvl3pPr lvl="2" algn="ctr" rtl="0">
              <a:spcBef>
                <a:spcPts val="0"/>
              </a:spcBef>
              <a:spcAft>
                <a:spcPts val="0"/>
              </a:spcAft>
              <a:buClr>
                <a:schemeClr val="lt1"/>
              </a:buClr>
              <a:buSzPts val="1800"/>
              <a:buNone/>
              <a:defRPr sz="1800">
                <a:solidFill>
                  <a:schemeClr val="lt1"/>
                </a:solidFill>
              </a:defRPr>
            </a:lvl3pPr>
            <a:lvl4pPr lvl="3" algn="ctr" rtl="0">
              <a:spcBef>
                <a:spcPts val="0"/>
              </a:spcBef>
              <a:spcAft>
                <a:spcPts val="0"/>
              </a:spcAft>
              <a:buClr>
                <a:schemeClr val="lt1"/>
              </a:buClr>
              <a:buSzPts val="1800"/>
              <a:buNone/>
              <a:defRPr sz="1800">
                <a:solidFill>
                  <a:schemeClr val="lt1"/>
                </a:solidFill>
              </a:defRPr>
            </a:lvl4pPr>
            <a:lvl5pPr lvl="4" algn="ctr" rtl="0">
              <a:spcBef>
                <a:spcPts val="0"/>
              </a:spcBef>
              <a:spcAft>
                <a:spcPts val="0"/>
              </a:spcAft>
              <a:buClr>
                <a:schemeClr val="lt1"/>
              </a:buClr>
              <a:buSzPts val="1800"/>
              <a:buNone/>
              <a:defRPr sz="1800">
                <a:solidFill>
                  <a:schemeClr val="lt1"/>
                </a:solidFill>
              </a:defRPr>
            </a:lvl5pPr>
            <a:lvl6pPr lvl="5" algn="ctr" rtl="0">
              <a:spcBef>
                <a:spcPts val="0"/>
              </a:spcBef>
              <a:spcAft>
                <a:spcPts val="0"/>
              </a:spcAft>
              <a:buClr>
                <a:schemeClr val="lt1"/>
              </a:buClr>
              <a:buSzPts val="1800"/>
              <a:buNone/>
              <a:defRPr sz="1800">
                <a:solidFill>
                  <a:schemeClr val="lt1"/>
                </a:solidFill>
              </a:defRPr>
            </a:lvl6pPr>
            <a:lvl7pPr lvl="6" algn="ctr" rtl="0">
              <a:spcBef>
                <a:spcPts val="0"/>
              </a:spcBef>
              <a:spcAft>
                <a:spcPts val="0"/>
              </a:spcAft>
              <a:buClr>
                <a:schemeClr val="lt1"/>
              </a:buClr>
              <a:buSzPts val="1800"/>
              <a:buNone/>
              <a:defRPr sz="1800">
                <a:solidFill>
                  <a:schemeClr val="lt1"/>
                </a:solidFill>
              </a:defRPr>
            </a:lvl7pPr>
            <a:lvl8pPr lvl="7" algn="ctr" rtl="0">
              <a:spcBef>
                <a:spcPts val="0"/>
              </a:spcBef>
              <a:spcAft>
                <a:spcPts val="0"/>
              </a:spcAft>
              <a:buClr>
                <a:schemeClr val="lt1"/>
              </a:buClr>
              <a:buSzPts val="1800"/>
              <a:buNone/>
              <a:defRPr sz="1800">
                <a:solidFill>
                  <a:schemeClr val="lt1"/>
                </a:solidFill>
              </a:defRPr>
            </a:lvl8pPr>
            <a:lvl9pPr lvl="8" algn="ctr" rtl="0">
              <a:spcBef>
                <a:spcPts val="0"/>
              </a:spcBef>
              <a:spcAft>
                <a:spcPts val="0"/>
              </a:spcAft>
              <a:buClr>
                <a:schemeClr val="lt1"/>
              </a:buClr>
              <a:buSzPts val="1800"/>
              <a:buNone/>
              <a:defRPr sz="1800">
                <a:solidFill>
                  <a:schemeClr val="lt1"/>
                </a:solidFill>
              </a:defRPr>
            </a:lvl9pPr>
          </a:lstStyle>
          <a:p>
            <a:endParaRPr/>
          </a:p>
        </p:txBody>
      </p:sp>
      <p:sp>
        <p:nvSpPr>
          <p:cNvPr id="210" name="Google Shape;210;p16"/>
          <p:cNvSpPr txBox="1">
            <a:spLocks noGrp="1"/>
          </p:cNvSpPr>
          <p:nvPr>
            <p:ph type="subTitle" idx="1"/>
          </p:nvPr>
        </p:nvSpPr>
        <p:spPr>
          <a:xfrm flipH="1">
            <a:off x="4714175" y="2208199"/>
            <a:ext cx="2163900" cy="413100"/>
          </a:xfrm>
          <a:prstGeom prst="rect">
            <a:avLst/>
          </a:prstGeom>
        </p:spPr>
        <p:txBody>
          <a:bodyPr spcFirstLastPara="1" wrap="square" lIns="91425" tIns="0" rIns="91425" bIns="91425" anchor="t" anchorCtr="0">
            <a:noAutofit/>
          </a:bodyPr>
          <a:lstStyle>
            <a:lvl1pPr lvl="0" algn="r"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
        <p:nvSpPr>
          <p:cNvPr id="211" name="Google Shape;211;p16"/>
          <p:cNvSpPr txBox="1">
            <a:spLocks noGrp="1"/>
          </p:cNvSpPr>
          <p:nvPr>
            <p:ph type="ctrTitle" idx="3"/>
          </p:nvPr>
        </p:nvSpPr>
        <p:spPr>
          <a:xfrm flipH="1">
            <a:off x="2266001" y="3155675"/>
            <a:ext cx="2163900" cy="356700"/>
          </a:xfrm>
          <a:prstGeom prst="rect">
            <a:avLst/>
          </a:prstGeom>
        </p:spPr>
        <p:txBody>
          <a:bodyPr spcFirstLastPara="1" wrap="square" lIns="91425" tIns="0" rIns="91425" bIns="0" anchor="b" anchorCtr="0">
            <a:noAutofit/>
          </a:bodyPr>
          <a:lstStyle>
            <a:lvl1pPr lvl="0" rtl="0">
              <a:spcBef>
                <a:spcPts val="0"/>
              </a:spcBef>
              <a:spcAft>
                <a:spcPts val="0"/>
              </a:spcAft>
              <a:buSzPts val="2400"/>
              <a:buNone/>
              <a:defRPr sz="2200"/>
            </a:lvl1pPr>
            <a:lvl2pPr lvl="1" algn="ctr" rtl="0">
              <a:spcBef>
                <a:spcPts val="0"/>
              </a:spcBef>
              <a:spcAft>
                <a:spcPts val="0"/>
              </a:spcAft>
              <a:buClr>
                <a:schemeClr val="lt1"/>
              </a:buClr>
              <a:buSzPts val="1800"/>
              <a:buNone/>
              <a:defRPr sz="1800">
                <a:solidFill>
                  <a:schemeClr val="lt1"/>
                </a:solidFill>
              </a:defRPr>
            </a:lvl2pPr>
            <a:lvl3pPr lvl="2" algn="ctr" rtl="0">
              <a:spcBef>
                <a:spcPts val="0"/>
              </a:spcBef>
              <a:spcAft>
                <a:spcPts val="0"/>
              </a:spcAft>
              <a:buClr>
                <a:schemeClr val="lt1"/>
              </a:buClr>
              <a:buSzPts val="1800"/>
              <a:buNone/>
              <a:defRPr sz="1800">
                <a:solidFill>
                  <a:schemeClr val="lt1"/>
                </a:solidFill>
              </a:defRPr>
            </a:lvl3pPr>
            <a:lvl4pPr lvl="3" algn="ctr" rtl="0">
              <a:spcBef>
                <a:spcPts val="0"/>
              </a:spcBef>
              <a:spcAft>
                <a:spcPts val="0"/>
              </a:spcAft>
              <a:buClr>
                <a:schemeClr val="lt1"/>
              </a:buClr>
              <a:buSzPts val="1800"/>
              <a:buNone/>
              <a:defRPr sz="1800">
                <a:solidFill>
                  <a:schemeClr val="lt1"/>
                </a:solidFill>
              </a:defRPr>
            </a:lvl4pPr>
            <a:lvl5pPr lvl="4" algn="ctr" rtl="0">
              <a:spcBef>
                <a:spcPts val="0"/>
              </a:spcBef>
              <a:spcAft>
                <a:spcPts val="0"/>
              </a:spcAft>
              <a:buClr>
                <a:schemeClr val="lt1"/>
              </a:buClr>
              <a:buSzPts val="1800"/>
              <a:buNone/>
              <a:defRPr sz="1800">
                <a:solidFill>
                  <a:schemeClr val="lt1"/>
                </a:solidFill>
              </a:defRPr>
            </a:lvl5pPr>
            <a:lvl6pPr lvl="5" algn="ctr" rtl="0">
              <a:spcBef>
                <a:spcPts val="0"/>
              </a:spcBef>
              <a:spcAft>
                <a:spcPts val="0"/>
              </a:spcAft>
              <a:buClr>
                <a:schemeClr val="lt1"/>
              </a:buClr>
              <a:buSzPts val="1800"/>
              <a:buNone/>
              <a:defRPr sz="1800">
                <a:solidFill>
                  <a:schemeClr val="lt1"/>
                </a:solidFill>
              </a:defRPr>
            </a:lvl6pPr>
            <a:lvl7pPr lvl="6" algn="ctr" rtl="0">
              <a:spcBef>
                <a:spcPts val="0"/>
              </a:spcBef>
              <a:spcAft>
                <a:spcPts val="0"/>
              </a:spcAft>
              <a:buClr>
                <a:schemeClr val="lt1"/>
              </a:buClr>
              <a:buSzPts val="1800"/>
              <a:buNone/>
              <a:defRPr sz="1800">
                <a:solidFill>
                  <a:schemeClr val="lt1"/>
                </a:solidFill>
              </a:defRPr>
            </a:lvl7pPr>
            <a:lvl8pPr lvl="7" algn="ctr" rtl="0">
              <a:spcBef>
                <a:spcPts val="0"/>
              </a:spcBef>
              <a:spcAft>
                <a:spcPts val="0"/>
              </a:spcAft>
              <a:buClr>
                <a:schemeClr val="lt1"/>
              </a:buClr>
              <a:buSzPts val="1800"/>
              <a:buNone/>
              <a:defRPr sz="1800">
                <a:solidFill>
                  <a:schemeClr val="lt1"/>
                </a:solidFill>
              </a:defRPr>
            </a:lvl8pPr>
            <a:lvl9pPr lvl="8" algn="ctr" rtl="0">
              <a:spcBef>
                <a:spcPts val="0"/>
              </a:spcBef>
              <a:spcAft>
                <a:spcPts val="0"/>
              </a:spcAft>
              <a:buClr>
                <a:schemeClr val="lt1"/>
              </a:buClr>
              <a:buSzPts val="1800"/>
              <a:buNone/>
              <a:defRPr sz="1800">
                <a:solidFill>
                  <a:schemeClr val="lt1"/>
                </a:solidFill>
              </a:defRPr>
            </a:lvl9pPr>
          </a:lstStyle>
          <a:p>
            <a:endParaRPr/>
          </a:p>
        </p:txBody>
      </p:sp>
      <p:sp>
        <p:nvSpPr>
          <p:cNvPr id="212" name="Google Shape;212;p16"/>
          <p:cNvSpPr txBox="1">
            <a:spLocks noGrp="1"/>
          </p:cNvSpPr>
          <p:nvPr>
            <p:ph type="subTitle" idx="4"/>
          </p:nvPr>
        </p:nvSpPr>
        <p:spPr>
          <a:xfrm flipH="1">
            <a:off x="2266000" y="3585925"/>
            <a:ext cx="2163900" cy="413100"/>
          </a:xfrm>
          <a:prstGeom prst="rect">
            <a:avLst/>
          </a:prstGeom>
        </p:spPr>
        <p:txBody>
          <a:bodyPr spcFirstLastPara="1" wrap="square" lIns="91425" tIns="0" rIns="91425" bIns="91425" anchor="t" anchorCtr="0">
            <a:noAutofit/>
          </a:bodyPr>
          <a:lstStyle>
            <a:lvl1pPr lvl="0"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
        <p:nvSpPr>
          <p:cNvPr id="213" name="Google Shape;213;p16"/>
          <p:cNvSpPr txBox="1">
            <a:spLocks noGrp="1"/>
          </p:cNvSpPr>
          <p:nvPr>
            <p:ph type="ctrTitle" idx="5"/>
          </p:nvPr>
        </p:nvSpPr>
        <p:spPr>
          <a:xfrm flipH="1">
            <a:off x="4714200" y="3155754"/>
            <a:ext cx="2163900" cy="356700"/>
          </a:xfrm>
          <a:prstGeom prst="rect">
            <a:avLst/>
          </a:prstGeom>
        </p:spPr>
        <p:txBody>
          <a:bodyPr spcFirstLastPara="1" wrap="square" lIns="91425" tIns="0" rIns="91425" bIns="0" anchor="b" anchorCtr="0">
            <a:noAutofit/>
          </a:bodyPr>
          <a:lstStyle>
            <a:lvl1pPr lvl="0" algn="r" rtl="0">
              <a:spcBef>
                <a:spcPts val="0"/>
              </a:spcBef>
              <a:spcAft>
                <a:spcPts val="0"/>
              </a:spcAft>
              <a:buSzPts val="2400"/>
              <a:buNone/>
              <a:defRPr sz="2200"/>
            </a:lvl1pPr>
            <a:lvl2pPr lvl="1" algn="ctr" rtl="0">
              <a:spcBef>
                <a:spcPts val="0"/>
              </a:spcBef>
              <a:spcAft>
                <a:spcPts val="0"/>
              </a:spcAft>
              <a:buClr>
                <a:schemeClr val="lt1"/>
              </a:buClr>
              <a:buSzPts val="1800"/>
              <a:buNone/>
              <a:defRPr sz="1800">
                <a:solidFill>
                  <a:schemeClr val="lt1"/>
                </a:solidFill>
              </a:defRPr>
            </a:lvl2pPr>
            <a:lvl3pPr lvl="2" algn="ctr" rtl="0">
              <a:spcBef>
                <a:spcPts val="0"/>
              </a:spcBef>
              <a:spcAft>
                <a:spcPts val="0"/>
              </a:spcAft>
              <a:buClr>
                <a:schemeClr val="lt1"/>
              </a:buClr>
              <a:buSzPts val="1800"/>
              <a:buNone/>
              <a:defRPr sz="1800">
                <a:solidFill>
                  <a:schemeClr val="lt1"/>
                </a:solidFill>
              </a:defRPr>
            </a:lvl3pPr>
            <a:lvl4pPr lvl="3" algn="ctr" rtl="0">
              <a:spcBef>
                <a:spcPts val="0"/>
              </a:spcBef>
              <a:spcAft>
                <a:spcPts val="0"/>
              </a:spcAft>
              <a:buClr>
                <a:schemeClr val="lt1"/>
              </a:buClr>
              <a:buSzPts val="1800"/>
              <a:buNone/>
              <a:defRPr sz="1800">
                <a:solidFill>
                  <a:schemeClr val="lt1"/>
                </a:solidFill>
              </a:defRPr>
            </a:lvl4pPr>
            <a:lvl5pPr lvl="4" algn="ctr" rtl="0">
              <a:spcBef>
                <a:spcPts val="0"/>
              </a:spcBef>
              <a:spcAft>
                <a:spcPts val="0"/>
              </a:spcAft>
              <a:buClr>
                <a:schemeClr val="lt1"/>
              </a:buClr>
              <a:buSzPts val="1800"/>
              <a:buNone/>
              <a:defRPr sz="1800">
                <a:solidFill>
                  <a:schemeClr val="lt1"/>
                </a:solidFill>
              </a:defRPr>
            </a:lvl5pPr>
            <a:lvl6pPr lvl="5" algn="ctr" rtl="0">
              <a:spcBef>
                <a:spcPts val="0"/>
              </a:spcBef>
              <a:spcAft>
                <a:spcPts val="0"/>
              </a:spcAft>
              <a:buClr>
                <a:schemeClr val="lt1"/>
              </a:buClr>
              <a:buSzPts val="1800"/>
              <a:buNone/>
              <a:defRPr sz="1800">
                <a:solidFill>
                  <a:schemeClr val="lt1"/>
                </a:solidFill>
              </a:defRPr>
            </a:lvl6pPr>
            <a:lvl7pPr lvl="6" algn="ctr" rtl="0">
              <a:spcBef>
                <a:spcPts val="0"/>
              </a:spcBef>
              <a:spcAft>
                <a:spcPts val="0"/>
              </a:spcAft>
              <a:buClr>
                <a:schemeClr val="lt1"/>
              </a:buClr>
              <a:buSzPts val="1800"/>
              <a:buNone/>
              <a:defRPr sz="1800">
                <a:solidFill>
                  <a:schemeClr val="lt1"/>
                </a:solidFill>
              </a:defRPr>
            </a:lvl7pPr>
            <a:lvl8pPr lvl="7" algn="ctr" rtl="0">
              <a:spcBef>
                <a:spcPts val="0"/>
              </a:spcBef>
              <a:spcAft>
                <a:spcPts val="0"/>
              </a:spcAft>
              <a:buClr>
                <a:schemeClr val="lt1"/>
              </a:buClr>
              <a:buSzPts val="1800"/>
              <a:buNone/>
              <a:defRPr sz="1800">
                <a:solidFill>
                  <a:schemeClr val="lt1"/>
                </a:solidFill>
              </a:defRPr>
            </a:lvl8pPr>
            <a:lvl9pPr lvl="8" algn="ctr" rtl="0">
              <a:spcBef>
                <a:spcPts val="0"/>
              </a:spcBef>
              <a:spcAft>
                <a:spcPts val="0"/>
              </a:spcAft>
              <a:buClr>
                <a:schemeClr val="lt1"/>
              </a:buClr>
              <a:buSzPts val="1800"/>
              <a:buNone/>
              <a:defRPr sz="1800">
                <a:solidFill>
                  <a:schemeClr val="lt1"/>
                </a:solidFill>
              </a:defRPr>
            </a:lvl9pPr>
          </a:lstStyle>
          <a:p>
            <a:endParaRPr/>
          </a:p>
        </p:txBody>
      </p:sp>
      <p:sp>
        <p:nvSpPr>
          <p:cNvPr id="214" name="Google Shape;214;p16"/>
          <p:cNvSpPr txBox="1">
            <a:spLocks noGrp="1"/>
          </p:cNvSpPr>
          <p:nvPr>
            <p:ph type="subTitle" idx="6"/>
          </p:nvPr>
        </p:nvSpPr>
        <p:spPr>
          <a:xfrm flipH="1">
            <a:off x="4714175" y="3585925"/>
            <a:ext cx="2163900" cy="413100"/>
          </a:xfrm>
          <a:prstGeom prst="rect">
            <a:avLst/>
          </a:prstGeom>
        </p:spPr>
        <p:txBody>
          <a:bodyPr spcFirstLastPara="1" wrap="square" lIns="91425" tIns="0" rIns="91425" bIns="91425" anchor="t" anchorCtr="0">
            <a:noAutofit/>
          </a:bodyPr>
          <a:lstStyle>
            <a:lvl1pPr lvl="0" algn="r"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
        <p:nvSpPr>
          <p:cNvPr id="215" name="Google Shape;215;p16"/>
          <p:cNvSpPr txBox="1">
            <a:spLocks noGrp="1"/>
          </p:cNvSpPr>
          <p:nvPr>
            <p:ph type="title" idx="7"/>
          </p:nvPr>
        </p:nvSpPr>
        <p:spPr>
          <a:xfrm>
            <a:off x="1278050" y="343200"/>
            <a:ext cx="6588000" cy="6690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3000">
                <a:solidFill>
                  <a:schemeClr val="dk2"/>
                </a:solidFill>
              </a:defRPr>
            </a:lvl1pPr>
            <a:lvl2pPr lvl="1" algn="ctr" rtl="0">
              <a:spcBef>
                <a:spcPts val="0"/>
              </a:spcBef>
              <a:spcAft>
                <a:spcPts val="0"/>
              </a:spcAft>
              <a:buNone/>
              <a:defRPr sz="3000">
                <a:solidFill>
                  <a:schemeClr val="dk2"/>
                </a:solidFill>
              </a:defRPr>
            </a:lvl2pPr>
            <a:lvl3pPr lvl="2" algn="ctr" rtl="0">
              <a:spcBef>
                <a:spcPts val="0"/>
              </a:spcBef>
              <a:spcAft>
                <a:spcPts val="0"/>
              </a:spcAft>
              <a:buNone/>
              <a:defRPr sz="3000">
                <a:solidFill>
                  <a:schemeClr val="dk2"/>
                </a:solidFill>
              </a:defRPr>
            </a:lvl3pPr>
            <a:lvl4pPr lvl="3" algn="ctr" rtl="0">
              <a:spcBef>
                <a:spcPts val="0"/>
              </a:spcBef>
              <a:spcAft>
                <a:spcPts val="0"/>
              </a:spcAft>
              <a:buNone/>
              <a:defRPr sz="3000">
                <a:solidFill>
                  <a:schemeClr val="dk2"/>
                </a:solidFill>
              </a:defRPr>
            </a:lvl4pPr>
            <a:lvl5pPr lvl="4" algn="ctr" rtl="0">
              <a:spcBef>
                <a:spcPts val="0"/>
              </a:spcBef>
              <a:spcAft>
                <a:spcPts val="0"/>
              </a:spcAft>
              <a:buNone/>
              <a:defRPr sz="3000">
                <a:solidFill>
                  <a:schemeClr val="dk2"/>
                </a:solidFill>
              </a:defRPr>
            </a:lvl5pPr>
            <a:lvl6pPr lvl="5" algn="ctr" rtl="0">
              <a:spcBef>
                <a:spcPts val="0"/>
              </a:spcBef>
              <a:spcAft>
                <a:spcPts val="0"/>
              </a:spcAft>
              <a:buNone/>
              <a:defRPr sz="3000">
                <a:solidFill>
                  <a:schemeClr val="dk2"/>
                </a:solidFill>
              </a:defRPr>
            </a:lvl6pPr>
            <a:lvl7pPr lvl="6" algn="ctr" rtl="0">
              <a:spcBef>
                <a:spcPts val="0"/>
              </a:spcBef>
              <a:spcAft>
                <a:spcPts val="0"/>
              </a:spcAft>
              <a:buNone/>
              <a:defRPr sz="3000">
                <a:solidFill>
                  <a:schemeClr val="dk2"/>
                </a:solidFill>
              </a:defRPr>
            </a:lvl7pPr>
            <a:lvl8pPr lvl="7" algn="ctr" rtl="0">
              <a:spcBef>
                <a:spcPts val="0"/>
              </a:spcBef>
              <a:spcAft>
                <a:spcPts val="0"/>
              </a:spcAft>
              <a:buNone/>
              <a:defRPr sz="3000">
                <a:solidFill>
                  <a:schemeClr val="dk2"/>
                </a:solidFill>
              </a:defRPr>
            </a:lvl8pPr>
            <a:lvl9pPr lvl="8" algn="ctr" rtl="0">
              <a:spcBef>
                <a:spcPts val="0"/>
              </a:spcBef>
              <a:spcAft>
                <a:spcPts val="0"/>
              </a:spcAft>
              <a:buNone/>
              <a:defRPr sz="3000">
                <a:solidFill>
                  <a:schemeClr val="dk2"/>
                </a:solidFill>
              </a:defRPr>
            </a:lvl9pPr>
          </a:lstStyle>
          <a:p>
            <a:endParaRPr/>
          </a:p>
        </p:txBody>
      </p:sp>
      <p:sp>
        <p:nvSpPr>
          <p:cNvPr id="216" name="Google Shape;216;p16"/>
          <p:cNvSpPr txBox="1">
            <a:spLocks noGrp="1"/>
          </p:cNvSpPr>
          <p:nvPr>
            <p:ph type="subTitle" idx="8"/>
          </p:nvPr>
        </p:nvSpPr>
        <p:spPr>
          <a:xfrm flipH="1">
            <a:off x="2266008" y="2208197"/>
            <a:ext cx="2163900" cy="413100"/>
          </a:xfrm>
          <a:prstGeom prst="rect">
            <a:avLst/>
          </a:prstGeom>
        </p:spPr>
        <p:txBody>
          <a:bodyPr spcFirstLastPara="1" wrap="square" lIns="91425" tIns="0" rIns="91425" bIns="91425" anchor="t" anchorCtr="0">
            <a:noAutofit/>
          </a:bodyPr>
          <a:lstStyle>
            <a:lvl1pPr lvl="0"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 text 1">
  <p:cSld name="CUSTOM_14">
    <p:spTree>
      <p:nvGrpSpPr>
        <p:cNvPr id="1" name="Shape 217"/>
        <p:cNvGrpSpPr/>
        <p:nvPr/>
      </p:nvGrpSpPr>
      <p:grpSpPr>
        <a:xfrm>
          <a:off x="0" y="0"/>
          <a:ext cx="0" cy="0"/>
          <a:chOff x="0" y="0"/>
          <a:chExt cx="0" cy="0"/>
        </a:xfrm>
      </p:grpSpPr>
      <p:sp>
        <p:nvSpPr>
          <p:cNvPr id="218" name="Google Shape;218;p17"/>
          <p:cNvSpPr/>
          <p:nvPr/>
        </p:nvSpPr>
        <p:spPr>
          <a:xfrm>
            <a:off x="6200875" y="1515825"/>
            <a:ext cx="2943127" cy="241405"/>
          </a:xfrm>
          <a:custGeom>
            <a:avLst/>
            <a:gdLst/>
            <a:ahLst/>
            <a:cxnLst/>
            <a:rect l="l" t="t" r="r" b="b"/>
            <a:pathLst>
              <a:path w="146079" h="5859" extrusionOk="0">
                <a:moveTo>
                  <a:pt x="1" y="1"/>
                </a:moveTo>
                <a:lnTo>
                  <a:pt x="1" y="5858"/>
                </a:lnTo>
                <a:lnTo>
                  <a:pt x="146079" y="5858"/>
                </a:lnTo>
                <a:lnTo>
                  <a:pt x="146079" y="1"/>
                </a:lnTo>
                <a:close/>
              </a:path>
            </a:pathLst>
          </a:custGeom>
          <a:solidFill>
            <a:srgbClr val="FFFFFF">
              <a:alpha val="18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17"/>
          <p:cNvSpPr txBox="1">
            <a:spLocks noGrp="1"/>
          </p:cNvSpPr>
          <p:nvPr>
            <p:ph type="body" idx="1"/>
          </p:nvPr>
        </p:nvSpPr>
        <p:spPr>
          <a:xfrm>
            <a:off x="5438700" y="1973025"/>
            <a:ext cx="3124200" cy="2130900"/>
          </a:xfrm>
          <a:prstGeom prst="rect">
            <a:avLst/>
          </a:prstGeom>
        </p:spPr>
        <p:txBody>
          <a:bodyPr spcFirstLastPara="1" wrap="square" lIns="91425" tIns="91425" rIns="91425" bIns="91425" anchor="t" anchorCtr="0">
            <a:noAutofit/>
          </a:bodyPr>
          <a:lstStyle>
            <a:lvl1pPr marL="457200" lvl="0" indent="-330200" algn="r" rtl="0">
              <a:lnSpc>
                <a:spcPct val="100000"/>
              </a:lnSpc>
              <a:spcBef>
                <a:spcPts val="0"/>
              </a:spcBef>
              <a:spcAft>
                <a:spcPts val="0"/>
              </a:spcAft>
              <a:buSzPts val="1600"/>
              <a:buFont typeface="Raleway SemiBold"/>
              <a:buChar char="●"/>
              <a:defRPr sz="1600"/>
            </a:lvl1pPr>
            <a:lvl2pPr marL="914400" lvl="1" indent="-330200" algn="r" rtl="0">
              <a:spcBef>
                <a:spcPts val="0"/>
              </a:spcBef>
              <a:spcAft>
                <a:spcPts val="0"/>
              </a:spcAft>
              <a:buSzPts val="1600"/>
              <a:buFont typeface="Nunito Light"/>
              <a:buChar char="○"/>
              <a:defRPr sz="1600"/>
            </a:lvl2pPr>
            <a:lvl3pPr marL="1371600" lvl="2" indent="-330200" algn="r" rtl="0">
              <a:spcBef>
                <a:spcPts val="1600"/>
              </a:spcBef>
              <a:spcAft>
                <a:spcPts val="0"/>
              </a:spcAft>
              <a:buSzPts val="1600"/>
              <a:buFont typeface="Nunito Light"/>
              <a:buChar char="■"/>
              <a:defRPr sz="1600"/>
            </a:lvl3pPr>
            <a:lvl4pPr marL="1828800" lvl="3" indent="-330200" algn="r" rtl="0">
              <a:spcBef>
                <a:spcPts val="1600"/>
              </a:spcBef>
              <a:spcAft>
                <a:spcPts val="0"/>
              </a:spcAft>
              <a:buSzPts val="1600"/>
              <a:buFont typeface="Nunito Light"/>
              <a:buChar char="●"/>
              <a:defRPr sz="1600"/>
            </a:lvl4pPr>
            <a:lvl5pPr marL="2286000" lvl="4" indent="-330200" algn="r" rtl="0">
              <a:spcBef>
                <a:spcPts val="1600"/>
              </a:spcBef>
              <a:spcAft>
                <a:spcPts val="0"/>
              </a:spcAft>
              <a:buSzPts val="1600"/>
              <a:buFont typeface="Nunito Light"/>
              <a:buChar char="○"/>
              <a:defRPr sz="1600"/>
            </a:lvl5pPr>
            <a:lvl6pPr marL="2743200" lvl="5" indent="-330200" algn="r" rtl="0">
              <a:spcBef>
                <a:spcPts val="1600"/>
              </a:spcBef>
              <a:spcAft>
                <a:spcPts val="0"/>
              </a:spcAft>
              <a:buSzPts val="1600"/>
              <a:buFont typeface="Nunito Light"/>
              <a:buChar char="■"/>
              <a:defRPr sz="1600"/>
            </a:lvl6pPr>
            <a:lvl7pPr marL="3200400" lvl="6" indent="-330200" algn="r" rtl="0">
              <a:spcBef>
                <a:spcPts val="1600"/>
              </a:spcBef>
              <a:spcAft>
                <a:spcPts val="0"/>
              </a:spcAft>
              <a:buSzPts val="1600"/>
              <a:buFont typeface="Nunito Light"/>
              <a:buChar char="●"/>
              <a:defRPr sz="1600"/>
            </a:lvl7pPr>
            <a:lvl8pPr marL="3657600" lvl="7" indent="-330200" algn="r" rtl="0">
              <a:spcBef>
                <a:spcPts val="1600"/>
              </a:spcBef>
              <a:spcAft>
                <a:spcPts val="0"/>
              </a:spcAft>
              <a:buSzPts val="1600"/>
              <a:buFont typeface="Nunito Light"/>
              <a:buChar char="○"/>
              <a:defRPr sz="1600"/>
            </a:lvl8pPr>
            <a:lvl9pPr marL="4114800" lvl="8" indent="-330200" algn="r" rtl="0">
              <a:spcBef>
                <a:spcPts val="1600"/>
              </a:spcBef>
              <a:spcAft>
                <a:spcPts val="1600"/>
              </a:spcAft>
              <a:buSzPts val="1600"/>
              <a:buFont typeface="Nunito Light"/>
              <a:buChar char="■"/>
              <a:defRPr sz="1600"/>
            </a:lvl9pPr>
          </a:lstStyle>
          <a:p>
            <a:endParaRPr/>
          </a:p>
        </p:txBody>
      </p:sp>
      <p:sp>
        <p:nvSpPr>
          <p:cNvPr id="220" name="Google Shape;220;p17"/>
          <p:cNvSpPr txBox="1">
            <a:spLocks noGrp="1"/>
          </p:cNvSpPr>
          <p:nvPr>
            <p:ph type="title"/>
          </p:nvPr>
        </p:nvSpPr>
        <p:spPr>
          <a:xfrm>
            <a:off x="5438775" y="1168325"/>
            <a:ext cx="3124200" cy="6690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3000">
                <a:solidFill>
                  <a:schemeClr val="dk2"/>
                </a:solidFill>
              </a:defRPr>
            </a:lvl1pPr>
            <a:lvl2pPr lvl="1" rtl="0">
              <a:spcBef>
                <a:spcPts val="0"/>
              </a:spcBef>
              <a:spcAft>
                <a:spcPts val="0"/>
              </a:spcAft>
              <a:buNone/>
              <a:defRPr sz="3000"/>
            </a:lvl2pPr>
            <a:lvl3pPr lvl="2" rtl="0">
              <a:spcBef>
                <a:spcPts val="0"/>
              </a:spcBef>
              <a:spcAft>
                <a:spcPts val="0"/>
              </a:spcAft>
              <a:buNone/>
              <a:defRPr sz="3000"/>
            </a:lvl3pPr>
            <a:lvl4pPr lvl="3" rtl="0">
              <a:spcBef>
                <a:spcPts val="0"/>
              </a:spcBef>
              <a:spcAft>
                <a:spcPts val="0"/>
              </a:spcAft>
              <a:buNone/>
              <a:defRPr sz="3000"/>
            </a:lvl4pPr>
            <a:lvl5pPr lvl="4" rtl="0">
              <a:spcBef>
                <a:spcPts val="0"/>
              </a:spcBef>
              <a:spcAft>
                <a:spcPts val="0"/>
              </a:spcAft>
              <a:buNone/>
              <a:defRPr sz="3000"/>
            </a:lvl5pPr>
            <a:lvl6pPr lvl="5" rtl="0">
              <a:spcBef>
                <a:spcPts val="0"/>
              </a:spcBef>
              <a:spcAft>
                <a:spcPts val="0"/>
              </a:spcAft>
              <a:buNone/>
              <a:defRPr sz="3000"/>
            </a:lvl6pPr>
            <a:lvl7pPr lvl="6" rtl="0">
              <a:spcBef>
                <a:spcPts val="0"/>
              </a:spcBef>
              <a:spcAft>
                <a:spcPts val="0"/>
              </a:spcAft>
              <a:buNone/>
              <a:defRPr sz="3000"/>
            </a:lvl7pPr>
            <a:lvl8pPr lvl="7" rtl="0">
              <a:spcBef>
                <a:spcPts val="0"/>
              </a:spcBef>
              <a:spcAft>
                <a:spcPts val="0"/>
              </a:spcAft>
              <a:buNone/>
              <a:defRPr sz="3000"/>
            </a:lvl8pPr>
            <a:lvl9pPr lvl="8" rtl="0">
              <a:spcBef>
                <a:spcPts val="0"/>
              </a:spcBef>
              <a:spcAft>
                <a:spcPts val="0"/>
              </a:spcAft>
              <a:buNone/>
              <a:defRPr sz="3000"/>
            </a:lvl9pPr>
          </a:lstStyle>
          <a:p>
            <a:endParaRPr/>
          </a:p>
        </p:txBody>
      </p:sp>
      <p:sp>
        <p:nvSpPr>
          <p:cNvPr id="221" name="Google Shape;221;p17"/>
          <p:cNvSpPr/>
          <p:nvPr/>
        </p:nvSpPr>
        <p:spPr>
          <a:xfrm>
            <a:off x="8318280" y="5018272"/>
            <a:ext cx="825726" cy="125232"/>
          </a:xfrm>
          <a:custGeom>
            <a:avLst/>
            <a:gdLst/>
            <a:ahLst/>
            <a:cxnLst/>
            <a:rect l="l" t="t" r="r" b="b"/>
            <a:pathLst>
              <a:path w="15396" h="2335" extrusionOk="0">
                <a:moveTo>
                  <a:pt x="1" y="1"/>
                </a:moveTo>
                <a:lnTo>
                  <a:pt x="1" y="2335"/>
                </a:lnTo>
                <a:lnTo>
                  <a:pt x="15395" y="2335"/>
                </a:lnTo>
                <a:lnTo>
                  <a:pt x="1539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17"/>
          <p:cNvSpPr/>
          <p:nvPr/>
        </p:nvSpPr>
        <p:spPr>
          <a:xfrm>
            <a:off x="6473454" y="5018272"/>
            <a:ext cx="1685830" cy="125232"/>
          </a:xfrm>
          <a:custGeom>
            <a:avLst/>
            <a:gdLst/>
            <a:ahLst/>
            <a:cxnLst/>
            <a:rect l="l" t="t" r="r" b="b"/>
            <a:pathLst>
              <a:path w="31433" h="2335" extrusionOk="0">
                <a:moveTo>
                  <a:pt x="0" y="1"/>
                </a:moveTo>
                <a:lnTo>
                  <a:pt x="0" y="2335"/>
                </a:lnTo>
                <a:lnTo>
                  <a:pt x="31433" y="2335"/>
                </a:lnTo>
                <a:lnTo>
                  <a:pt x="314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7"/>
          <p:cNvSpPr/>
          <p:nvPr/>
        </p:nvSpPr>
        <p:spPr>
          <a:xfrm>
            <a:off x="6031569" y="4810127"/>
            <a:ext cx="2520459" cy="125875"/>
          </a:xfrm>
          <a:custGeom>
            <a:avLst/>
            <a:gdLst/>
            <a:ahLst/>
            <a:cxnLst/>
            <a:rect l="l" t="t" r="r" b="b"/>
            <a:pathLst>
              <a:path w="46995" h="2347" extrusionOk="0">
                <a:moveTo>
                  <a:pt x="0" y="1"/>
                </a:moveTo>
                <a:lnTo>
                  <a:pt x="0" y="2346"/>
                </a:lnTo>
                <a:lnTo>
                  <a:pt x="46994" y="2346"/>
                </a:lnTo>
                <a:lnTo>
                  <a:pt x="4699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17"/>
          <p:cNvSpPr/>
          <p:nvPr/>
        </p:nvSpPr>
        <p:spPr>
          <a:xfrm>
            <a:off x="5564744" y="4810127"/>
            <a:ext cx="285486" cy="125875"/>
          </a:xfrm>
          <a:custGeom>
            <a:avLst/>
            <a:gdLst/>
            <a:ahLst/>
            <a:cxnLst/>
            <a:rect l="l" t="t" r="r" b="b"/>
            <a:pathLst>
              <a:path w="5323" h="2347" extrusionOk="0">
                <a:moveTo>
                  <a:pt x="1" y="1"/>
                </a:moveTo>
                <a:lnTo>
                  <a:pt x="1" y="2346"/>
                </a:lnTo>
                <a:lnTo>
                  <a:pt x="5323" y="2346"/>
                </a:lnTo>
                <a:lnTo>
                  <a:pt x="53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 text 2">
  <p:cSld name="CUSTOM_4_1">
    <p:spTree>
      <p:nvGrpSpPr>
        <p:cNvPr id="1" name="Shape 225"/>
        <p:cNvGrpSpPr/>
        <p:nvPr/>
      </p:nvGrpSpPr>
      <p:grpSpPr>
        <a:xfrm>
          <a:off x="0" y="0"/>
          <a:ext cx="0" cy="0"/>
          <a:chOff x="0" y="0"/>
          <a:chExt cx="0" cy="0"/>
        </a:xfrm>
      </p:grpSpPr>
      <p:sp>
        <p:nvSpPr>
          <p:cNvPr id="226" name="Google Shape;226;p18"/>
          <p:cNvSpPr/>
          <p:nvPr/>
        </p:nvSpPr>
        <p:spPr>
          <a:xfrm flipH="1">
            <a:off x="-4" y="2089950"/>
            <a:ext cx="1766704" cy="356851"/>
          </a:xfrm>
          <a:custGeom>
            <a:avLst/>
            <a:gdLst/>
            <a:ahLst/>
            <a:cxnLst/>
            <a:rect l="l" t="t" r="r" b="b"/>
            <a:pathLst>
              <a:path w="15325" h="2775" extrusionOk="0">
                <a:moveTo>
                  <a:pt x="1" y="0"/>
                </a:moveTo>
                <a:lnTo>
                  <a:pt x="1" y="2774"/>
                </a:lnTo>
                <a:lnTo>
                  <a:pt x="15324" y="2774"/>
                </a:lnTo>
                <a:lnTo>
                  <a:pt x="15324" y="0"/>
                </a:lnTo>
                <a:close/>
              </a:path>
            </a:pathLst>
          </a:custGeom>
          <a:solidFill>
            <a:srgbClr val="FFFFFF">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8"/>
          <p:cNvSpPr/>
          <p:nvPr/>
        </p:nvSpPr>
        <p:spPr>
          <a:xfrm flipH="1">
            <a:off x="6715125" y="2089950"/>
            <a:ext cx="2071751" cy="356851"/>
          </a:xfrm>
          <a:custGeom>
            <a:avLst/>
            <a:gdLst/>
            <a:ahLst/>
            <a:cxnLst/>
            <a:rect l="l" t="t" r="r" b="b"/>
            <a:pathLst>
              <a:path w="4300" h="2775" extrusionOk="0">
                <a:moveTo>
                  <a:pt x="1" y="0"/>
                </a:moveTo>
                <a:lnTo>
                  <a:pt x="1" y="2774"/>
                </a:lnTo>
                <a:lnTo>
                  <a:pt x="4299" y="2774"/>
                </a:lnTo>
                <a:lnTo>
                  <a:pt x="4299" y="0"/>
                </a:lnTo>
                <a:close/>
              </a:path>
            </a:pathLst>
          </a:custGeom>
          <a:solidFill>
            <a:srgbClr val="FFFFFF">
              <a:alpha val="1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18"/>
          <p:cNvSpPr/>
          <p:nvPr/>
        </p:nvSpPr>
        <p:spPr>
          <a:xfrm flipH="1">
            <a:off x="1229469" y="1500450"/>
            <a:ext cx="1104154" cy="356872"/>
          </a:xfrm>
          <a:custGeom>
            <a:avLst/>
            <a:gdLst/>
            <a:ahLst/>
            <a:cxnLst/>
            <a:rect l="l" t="t" r="r" b="b"/>
            <a:pathLst>
              <a:path w="18027" h="2775" extrusionOk="0">
                <a:moveTo>
                  <a:pt x="0" y="0"/>
                </a:moveTo>
                <a:lnTo>
                  <a:pt x="0" y="2774"/>
                </a:lnTo>
                <a:lnTo>
                  <a:pt x="18026" y="2774"/>
                </a:lnTo>
                <a:lnTo>
                  <a:pt x="18026"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18"/>
          <p:cNvSpPr/>
          <p:nvPr/>
        </p:nvSpPr>
        <p:spPr>
          <a:xfrm flipH="1">
            <a:off x="66" y="2679300"/>
            <a:ext cx="2247805" cy="355450"/>
          </a:xfrm>
          <a:custGeom>
            <a:avLst/>
            <a:gdLst/>
            <a:ahLst/>
            <a:cxnLst/>
            <a:rect l="l" t="t" r="r" b="b"/>
            <a:pathLst>
              <a:path w="12872" h="2764" extrusionOk="0">
                <a:moveTo>
                  <a:pt x="1" y="1"/>
                </a:moveTo>
                <a:lnTo>
                  <a:pt x="1" y="2763"/>
                </a:lnTo>
                <a:lnTo>
                  <a:pt x="12871" y="2763"/>
                </a:lnTo>
                <a:lnTo>
                  <a:pt x="12871"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8"/>
          <p:cNvSpPr/>
          <p:nvPr/>
        </p:nvSpPr>
        <p:spPr>
          <a:xfrm flipH="1">
            <a:off x="23" y="1500450"/>
            <a:ext cx="1038298" cy="356872"/>
          </a:xfrm>
          <a:custGeom>
            <a:avLst/>
            <a:gdLst/>
            <a:ahLst/>
            <a:cxnLst/>
            <a:rect l="l" t="t" r="r" b="b"/>
            <a:pathLst>
              <a:path w="2882" h="2775" extrusionOk="0">
                <a:moveTo>
                  <a:pt x="1" y="0"/>
                </a:moveTo>
                <a:lnTo>
                  <a:pt x="1" y="2774"/>
                </a:lnTo>
                <a:lnTo>
                  <a:pt x="2882" y="2774"/>
                </a:lnTo>
                <a:lnTo>
                  <a:pt x="28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18"/>
          <p:cNvSpPr/>
          <p:nvPr/>
        </p:nvSpPr>
        <p:spPr>
          <a:xfrm flipH="1">
            <a:off x="1299983" y="3268775"/>
            <a:ext cx="1104128" cy="355450"/>
          </a:xfrm>
          <a:custGeom>
            <a:avLst/>
            <a:gdLst/>
            <a:ahLst/>
            <a:cxnLst/>
            <a:rect l="l" t="t" r="r" b="b"/>
            <a:pathLst>
              <a:path w="18396" h="2764" extrusionOk="0">
                <a:moveTo>
                  <a:pt x="1" y="1"/>
                </a:moveTo>
                <a:lnTo>
                  <a:pt x="1" y="2763"/>
                </a:lnTo>
                <a:lnTo>
                  <a:pt x="18396" y="2763"/>
                </a:lnTo>
                <a:lnTo>
                  <a:pt x="18396"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18"/>
          <p:cNvSpPr/>
          <p:nvPr/>
        </p:nvSpPr>
        <p:spPr>
          <a:xfrm flipH="1">
            <a:off x="8105584" y="3268775"/>
            <a:ext cx="1038298" cy="355450"/>
          </a:xfrm>
          <a:custGeom>
            <a:avLst/>
            <a:gdLst/>
            <a:ahLst/>
            <a:cxnLst/>
            <a:rect l="l" t="t" r="r" b="b"/>
            <a:pathLst>
              <a:path w="2882" h="2764" extrusionOk="0">
                <a:moveTo>
                  <a:pt x="0" y="1"/>
                </a:moveTo>
                <a:lnTo>
                  <a:pt x="0" y="2763"/>
                </a:lnTo>
                <a:lnTo>
                  <a:pt x="2881" y="2763"/>
                </a:lnTo>
                <a:lnTo>
                  <a:pt x="288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18"/>
          <p:cNvSpPr/>
          <p:nvPr/>
        </p:nvSpPr>
        <p:spPr>
          <a:xfrm flipH="1">
            <a:off x="8039752" y="1500456"/>
            <a:ext cx="1104138" cy="356858"/>
          </a:xfrm>
          <a:custGeom>
            <a:avLst/>
            <a:gdLst/>
            <a:ahLst/>
            <a:cxnLst/>
            <a:rect l="l" t="t" r="r" b="b"/>
            <a:pathLst>
              <a:path w="8586" h="2775" extrusionOk="0">
                <a:moveTo>
                  <a:pt x="1" y="0"/>
                </a:moveTo>
                <a:lnTo>
                  <a:pt x="1" y="2774"/>
                </a:lnTo>
                <a:lnTo>
                  <a:pt x="8585" y="2774"/>
                </a:lnTo>
                <a:lnTo>
                  <a:pt x="8585"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18"/>
          <p:cNvSpPr/>
          <p:nvPr/>
        </p:nvSpPr>
        <p:spPr>
          <a:xfrm flipH="1">
            <a:off x="5478250" y="1500456"/>
            <a:ext cx="2365680" cy="356858"/>
          </a:xfrm>
          <a:custGeom>
            <a:avLst/>
            <a:gdLst/>
            <a:ahLst/>
            <a:cxnLst/>
            <a:rect l="l" t="t" r="r" b="b"/>
            <a:pathLst>
              <a:path w="18396" h="2775" extrusionOk="0">
                <a:moveTo>
                  <a:pt x="0" y="0"/>
                </a:moveTo>
                <a:lnTo>
                  <a:pt x="0" y="2774"/>
                </a:lnTo>
                <a:lnTo>
                  <a:pt x="18396" y="2774"/>
                </a:lnTo>
                <a:lnTo>
                  <a:pt x="18396"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18"/>
          <p:cNvSpPr/>
          <p:nvPr/>
        </p:nvSpPr>
        <p:spPr>
          <a:xfrm flipH="1">
            <a:off x="6896105" y="912525"/>
            <a:ext cx="2247799" cy="355301"/>
          </a:xfrm>
          <a:custGeom>
            <a:avLst/>
            <a:gdLst/>
            <a:ahLst/>
            <a:cxnLst/>
            <a:rect l="l" t="t" r="r" b="b"/>
            <a:pathLst>
              <a:path w="12348" h="2763" extrusionOk="0">
                <a:moveTo>
                  <a:pt x="1" y="0"/>
                </a:moveTo>
                <a:lnTo>
                  <a:pt x="1" y="2762"/>
                </a:lnTo>
                <a:lnTo>
                  <a:pt x="12348" y="2762"/>
                </a:lnTo>
                <a:lnTo>
                  <a:pt x="12348" y="0"/>
                </a:lnTo>
                <a:close/>
              </a:path>
            </a:pathLst>
          </a:custGeom>
          <a:solidFill>
            <a:srgbClr val="FFFFFF">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18"/>
          <p:cNvSpPr/>
          <p:nvPr/>
        </p:nvSpPr>
        <p:spPr>
          <a:xfrm>
            <a:off x="2094075" y="1123150"/>
            <a:ext cx="4955589" cy="4020450"/>
          </a:xfrm>
          <a:custGeom>
            <a:avLst/>
            <a:gdLst/>
            <a:ahLst/>
            <a:cxnLst/>
            <a:rect l="l" t="t" r="r" b="b"/>
            <a:pathLst>
              <a:path w="151663" h="92191" extrusionOk="0">
                <a:moveTo>
                  <a:pt x="0" y="0"/>
                </a:moveTo>
                <a:lnTo>
                  <a:pt x="0" y="92190"/>
                </a:lnTo>
                <a:lnTo>
                  <a:pt x="151662" y="92190"/>
                </a:lnTo>
                <a:lnTo>
                  <a:pt x="15166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18"/>
          <p:cNvSpPr txBox="1">
            <a:spLocks noGrp="1"/>
          </p:cNvSpPr>
          <p:nvPr>
            <p:ph type="title"/>
          </p:nvPr>
        </p:nvSpPr>
        <p:spPr>
          <a:xfrm>
            <a:off x="1278050" y="343200"/>
            <a:ext cx="6588000" cy="6690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3000">
                <a:solidFill>
                  <a:schemeClr val="dk2"/>
                </a:solidFill>
              </a:defRPr>
            </a:lvl1pPr>
            <a:lvl2pPr lvl="1" algn="ctr" rtl="0">
              <a:spcBef>
                <a:spcPts val="0"/>
              </a:spcBef>
              <a:spcAft>
                <a:spcPts val="0"/>
              </a:spcAft>
              <a:buNone/>
              <a:defRPr sz="3000">
                <a:solidFill>
                  <a:schemeClr val="dk2"/>
                </a:solidFill>
              </a:defRPr>
            </a:lvl2pPr>
            <a:lvl3pPr lvl="2" algn="ctr" rtl="0">
              <a:spcBef>
                <a:spcPts val="0"/>
              </a:spcBef>
              <a:spcAft>
                <a:spcPts val="0"/>
              </a:spcAft>
              <a:buNone/>
              <a:defRPr sz="3000">
                <a:solidFill>
                  <a:schemeClr val="dk2"/>
                </a:solidFill>
              </a:defRPr>
            </a:lvl3pPr>
            <a:lvl4pPr lvl="3" algn="ctr" rtl="0">
              <a:spcBef>
                <a:spcPts val="0"/>
              </a:spcBef>
              <a:spcAft>
                <a:spcPts val="0"/>
              </a:spcAft>
              <a:buNone/>
              <a:defRPr sz="3000">
                <a:solidFill>
                  <a:schemeClr val="dk2"/>
                </a:solidFill>
              </a:defRPr>
            </a:lvl4pPr>
            <a:lvl5pPr lvl="4" algn="ctr" rtl="0">
              <a:spcBef>
                <a:spcPts val="0"/>
              </a:spcBef>
              <a:spcAft>
                <a:spcPts val="0"/>
              </a:spcAft>
              <a:buNone/>
              <a:defRPr sz="3000">
                <a:solidFill>
                  <a:schemeClr val="dk2"/>
                </a:solidFill>
              </a:defRPr>
            </a:lvl5pPr>
            <a:lvl6pPr lvl="5" algn="ctr" rtl="0">
              <a:spcBef>
                <a:spcPts val="0"/>
              </a:spcBef>
              <a:spcAft>
                <a:spcPts val="0"/>
              </a:spcAft>
              <a:buNone/>
              <a:defRPr sz="3000">
                <a:solidFill>
                  <a:schemeClr val="dk2"/>
                </a:solidFill>
              </a:defRPr>
            </a:lvl6pPr>
            <a:lvl7pPr lvl="6" algn="ctr" rtl="0">
              <a:spcBef>
                <a:spcPts val="0"/>
              </a:spcBef>
              <a:spcAft>
                <a:spcPts val="0"/>
              </a:spcAft>
              <a:buNone/>
              <a:defRPr sz="3000">
                <a:solidFill>
                  <a:schemeClr val="dk2"/>
                </a:solidFill>
              </a:defRPr>
            </a:lvl7pPr>
            <a:lvl8pPr lvl="7" algn="ctr" rtl="0">
              <a:spcBef>
                <a:spcPts val="0"/>
              </a:spcBef>
              <a:spcAft>
                <a:spcPts val="0"/>
              </a:spcAft>
              <a:buNone/>
              <a:defRPr sz="3000">
                <a:solidFill>
                  <a:schemeClr val="dk2"/>
                </a:solidFill>
              </a:defRPr>
            </a:lvl8pPr>
            <a:lvl9pPr lvl="8" algn="ctr" rtl="0">
              <a:spcBef>
                <a:spcPts val="0"/>
              </a:spcBef>
              <a:spcAft>
                <a:spcPts val="0"/>
              </a:spcAft>
              <a:buNone/>
              <a:defRPr sz="3000">
                <a:solidFill>
                  <a:schemeClr val="dk2"/>
                </a:solidFil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 text 3">
  <p:cSld name="CUSTOM_5">
    <p:spTree>
      <p:nvGrpSpPr>
        <p:cNvPr id="1" name="Shape 238"/>
        <p:cNvGrpSpPr/>
        <p:nvPr/>
      </p:nvGrpSpPr>
      <p:grpSpPr>
        <a:xfrm>
          <a:off x="0" y="0"/>
          <a:ext cx="0" cy="0"/>
          <a:chOff x="0" y="0"/>
          <a:chExt cx="0" cy="0"/>
        </a:xfrm>
      </p:grpSpPr>
      <p:sp>
        <p:nvSpPr>
          <p:cNvPr id="239" name="Google Shape;239;p19"/>
          <p:cNvSpPr/>
          <p:nvPr/>
        </p:nvSpPr>
        <p:spPr>
          <a:xfrm>
            <a:off x="1817725" y="0"/>
            <a:ext cx="7326300" cy="39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19"/>
          <p:cNvSpPr txBox="1">
            <a:spLocks noGrp="1"/>
          </p:cNvSpPr>
          <p:nvPr>
            <p:ph type="body" idx="1"/>
          </p:nvPr>
        </p:nvSpPr>
        <p:spPr>
          <a:xfrm>
            <a:off x="4579525" y="2388200"/>
            <a:ext cx="3932700" cy="2130900"/>
          </a:xfrm>
          <a:prstGeom prst="rect">
            <a:avLst/>
          </a:prstGeom>
        </p:spPr>
        <p:txBody>
          <a:bodyPr spcFirstLastPara="1" wrap="square" lIns="91425" tIns="91425" rIns="91425" bIns="91425" anchor="t" anchorCtr="0">
            <a:noAutofit/>
          </a:bodyPr>
          <a:lstStyle>
            <a:lvl1pPr marL="457200" lvl="0" indent="-330200" algn="r" rtl="0">
              <a:lnSpc>
                <a:spcPct val="100000"/>
              </a:lnSpc>
              <a:spcBef>
                <a:spcPts val="0"/>
              </a:spcBef>
              <a:spcAft>
                <a:spcPts val="0"/>
              </a:spcAft>
              <a:buSzPts val="1600"/>
              <a:buChar char="●"/>
              <a:defRPr sz="1600"/>
            </a:lvl1pPr>
            <a:lvl2pPr marL="914400" lvl="1" indent="-330200" rtl="0">
              <a:spcBef>
                <a:spcPts val="0"/>
              </a:spcBef>
              <a:spcAft>
                <a:spcPts val="0"/>
              </a:spcAft>
              <a:buSzPts val="1600"/>
              <a:buChar char="○"/>
              <a:defRPr/>
            </a:lvl2pPr>
            <a:lvl3pPr marL="1371600" lvl="2" indent="-323850" rtl="0">
              <a:spcBef>
                <a:spcPts val="1600"/>
              </a:spcBef>
              <a:spcAft>
                <a:spcPts val="0"/>
              </a:spcAft>
              <a:buSzPts val="1500"/>
              <a:buChar char="■"/>
              <a:defRPr/>
            </a:lvl3pPr>
            <a:lvl4pPr marL="1828800" lvl="3" indent="-323850" rtl="0">
              <a:spcBef>
                <a:spcPts val="1600"/>
              </a:spcBef>
              <a:spcAft>
                <a:spcPts val="0"/>
              </a:spcAft>
              <a:buSzPts val="15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1150" rtl="0">
              <a:spcBef>
                <a:spcPts val="1600"/>
              </a:spcBef>
              <a:spcAft>
                <a:spcPts val="0"/>
              </a:spcAft>
              <a:buSzPts val="1300"/>
              <a:buChar char="●"/>
              <a:defRPr/>
            </a:lvl7pPr>
            <a:lvl8pPr marL="3657600" lvl="7" indent="-311150" rtl="0">
              <a:spcBef>
                <a:spcPts val="1600"/>
              </a:spcBef>
              <a:spcAft>
                <a:spcPts val="0"/>
              </a:spcAft>
              <a:buSzPts val="1300"/>
              <a:buChar char="○"/>
              <a:defRPr/>
            </a:lvl8pPr>
            <a:lvl9pPr marL="4114800" lvl="8" indent="-317500" rtl="0">
              <a:spcBef>
                <a:spcPts val="1600"/>
              </a:spcBef>
              <a:spcAft>
                <a:spcPts val="1600"/>
              </a:spcAft>
              <a:buSzPts val="1400"/>
              <a:buChar char="■"/>
              <a:defRPr/>
            </a:lvl9pPr>
          </a:lstStyle>
          <a:p>
            <a:endParaRPr/>
          </a:p>
        </p:txBody>
      </p:sp>
      <p:sp>
        <p:nvSpPr>
          <p:cNvPr id="241" name="Google Shape;241;p19"/>
          <p:cNvSpPr txBox="1">
            <a:spLocks noGrp="1"/>
          </p:cNvSpPr>
          <p:nvPr>
            <p:ph type="title"/>
          </p:nvPr>
        </p:nvSpPr>
        <p:spPr>
          <a:xfrm>
            <a:off x="4579531" y="1714800"/>
            <a:ext cx="3963300" cy="6690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3000">
                <a:solidFill>
                  <a:schemeClr val="dk2"/>
                </a:solidFill>
              </a:defRPr>
            </a:lvl1pPr>
            <a:lvl2pPr lvl="1" algn="r" rtl="0">
              <a:spcBef>
                <a:spcPts val="0"/>
              </a:spcBef>
              <a:spcAft>
                <a:spcPts val="0"/>
              </a:spcAft>
              <a:buNone/>
              <a:defRPr sz="3000"/>
            </a:lvl2pPr>
            <a:lvl3pPr lvl="2" algn="r" rtl="0">
              <a:spcBef>
                <a:spcPts val="0"/>
              </a:spcBef>
              <a:spcAft>
                <a:spcPts val="0"/>
              </a:spcAft>
              <a:buNone/>
              <a:defRPr sz="3000"/>
            </a:lvl3pPr>
            <a:lvl4pPr lvl="3" algn="r" rtl="0">
              <a:spcBef>
                <a:spcPts val="0"/>
              </a:spcBef>
              <a:spcAft>
                <a:spcPts val="0"/>
              </a:spcAft>
              <a:buNone/>
              <a:defRPr sz="3000"/>
            </a:lvl4pPr>
            <a:lvl5pPr lvl="4" algn="r" rtl="0">
              <a:spcBef>
                <a:spcPts val="0"/>
              </a:spcBef>
              <a:spcAft>
                <a:spcPts val="0"/>
              </a:spcAft>
              <a:buNone/>
              <a:defRPr sz="3000"/>
            </a:lvl5pPr>
            <a:lvl6pPr lvl="5" algn="r" rtl="0">
              <a:spcBef>
                <a:spcPts val="0"/>
              </a:spcBef>
              <a:spcAft>
                <a:spcPts val="0"/>
              </a:spcAft>
              <a:buNone/>
              <a:defRPr sz="3000"/>
            </a:lvl6pPr>
            <a:lvl7pPr lvl="6" algn="r" rtl="0">
              <a:spcBef>
                <a:spcPts val="0"/>
              </a:spcBef>
              <a:spcAft>
                <a:spcPts val="0"/>
              </a:spcAft>
              <a:buNone/>
              <a:defRPr sz="3000"/>
            </a:lvl7pPr>
            <a:lvl8pPr lvl="7" algn="r" rtl="0">
              <a:spcBef>
                <a:spcPts val="0"/>
              </a:spcBef>
              <a:spcAft>
                <a:spcPts val="0"/>
              </a:spcAft>
              <a:buNone/>
              <a:defRPr sz="3000"/>
            </a:lvl8pPr>
            <a:lvl9pPr lvl="8" algn="r" rtl="0">
              <a:spcBef>
                <a:spcPts val="0"/>
              </a:spcBef>
              <a:spcAft>
                <a:spcPts val="0"/>
              </a:spcAft>
              <a:buNone/>
              <a:defRPr sz="3000"/>
            </a:lvl9pPr>
          </a:lstStyle>
          <a:p>
            <a:endParaRPr/>
          </a:p>
        </p:txBody>
      </p:sp>
      <p:sp>
        <p:nvSpPr>
          <p:cNvPr id="242" name="Google Shape;242;p19"/>
          <p:cNvSpPr/>
          <p:nvPr/>
        </p:nvSpPr>
        <p:spPr>
          <a:xfrm>
            <a:off x="0" y="2156637"/>
            <a:ext cx="2107897" cy="128764"/>
          </a:xfrm>
          <a:custGeom>
            <a:avLst/>
            <a:gdLst/>
            <a:ahLst/>
            <a:cxnLst/>
            <a:rect l="l" t="t" r="r" b="b"/>
            <a:pathLst>
              <a:path w="135840" h="8298" extrusionOk="0">
                <a:moveTo>
                  <a:pt x="1" y="1"/>
                </a:moveTo>
                <a:lnTo>
                  <a:pt x="1" y="8298"/>
                </a:lnTo>
                <a:lnTo>
                  <a:pt x="135840" y="8298"/>
                </a:lnTo>
                <a:lnTo>
                  <a:pt x="13584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19"/>
          <p:cNvSpPr/>
          <p:nvPr/>
        </p:nvSpPr>
        <p:spPr>
          <a:xfrm>
            <a:off x="2107970" y="2156637"/>
            <a:ext cx="1115538" cy="128764"/>
          </a:xfrm>
          <a:custGeom>
            <a:avLst/>
            <a:gdLst/>
            <a:ahLst/>
            <a:cxnLst/>
            <a:rect l="l" t="t" r="r" b="b"/>
            <a:pathLst>
              <a:path w="71889" h="8298" extrusionOk="0">
                <a:moveTo>
                  <a:pt x="1" y="1"/>
                </a:moveTo>
                <a:lnTo>
                  <a:pt x="1" y="8298"/>
                </a:lnTo>
                <a:lnTo>
                  <a:pt x="71889" y="8298"/>
                </a:lnTo>
                <a:lnTo>
                  <a:pt x="718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19"/>
          <p:cNvSpPr/>
          <p:nvPr/>
        </p:nvSpPr>
        <p:spPr>
          <a:xfrm>
            <a:off x="430892" y="2369856"/>
            <a:ext cx="1645026" cy="128764"/>
          </a:xfrm>
          <a:custGeom>
            <a:avLst/>
            <a:gdLst/>
            <a:ahLst/>
            <a:cxnLst/>
            <a:rect l="l" t="t" r="r" b="b"/>
            <a:pathLst>
              <a:path w="106011" h="8298" extrusionOk="0">
                <a:moveTo>
                  <a:pt x="1" y="1"/>
                </a:moveTo>
                <a:lnTo>
                  <a:pt x="1" y="8297"/>
                </a:lnTo>
                <a:lnTo>
                  <a:pt x="106011" y="8297"/>
                </a:lnTo>
                <a:lnTo>
                  <a:pt x="10601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19"/>
          <p:cNvSpPr/>
          <p:nvPr/>
        </p:nvSpPr>
        <p:spPr>
          <a:xfrm>
            <a:off x="1597826" y="2369856"/>
            <a:ext cx="478141" cy="128764"/>
          </a:xfrm>
          <a:custGeom>
            <a:avLst/>
            <a:gdLst/>
            <a:ahLst/>
            <a:cxnLst/>
            <a:rect l="l" t="t" r="r" b="b"/>
            <a:pathLst>
              <a:path w="30813" h="8298" extrusionOk="0">
                <a:moveTo>
                  <a:pt x="0" y="1"/>
                </a:moveTo>
                <a:lnTo>
                  <a:pt x="0" y="8297"/>
                </a:lnTo>
                <a:lnTo>
                  <a:pt x="30813" y="8297"/>
                </a:lnTo>
                <a:lnTo>
                  <a:pt x="308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19"/>
          <p:cNvSpPr/>
          <p:nvPr/>
        </p:nvSpPr>
        <p:spPr>
          <a:xfrm>
            <a:off x="2665754" y="2369856"/>
            <a:ext cx="557777" cy="128764"/>
          </a:xfrm>
          <a:custGeom>
            <a:avLst/>
            <a:gdLst/>
            <a:ahLst/>
            <a:cxnLst/>
            <a:rect l="l" t="t" r="r" b="b"/>
            <a:pathLst>
              <a:path w="35945" h="8298" extrusionOk="0">
                <a:moveTo>
                  <a:pt x="1" y="1"/>
                </a:moveTo>
                <a:lnTo>
                  <a:pt x="1" y="8297"/>
                </a:lnTo>
                <a:lnTo>
                  <a:pt x="35945" y="8297"/>
                </a:lnTo>
                <a:lnTo>
                  <a:pt x="3594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9"/>
          <p:cNvSpPr/>
          <p:nvPr/>
        </p:nvSpPr>
        <p:spPr>
          <a:xfrm>
            <a:off x="0" y="3222713"/>
            <a:ext cx="1472750" cy="128392"/>
          </a:xfrm>
          <a:custGeom>
            <a:avLst/>
            <a:gdLst/>
            <a:ahLst/>
            <a:cxnLst/>
            <a:rect l="l" t="t" r="r" b="b"/>
            <a:pathLst>
              <a:path w="94909" h="8274" extrusionOk="0">
                <a:moveTo>
                  <a:pt x="1" y="1"/>
                </a:moveTo>
                <a:lnTo>
                  <a:pt x="1" y="8274"/>
                </a:lnTo>
                <a:lnTo>
                  <a:pt x="94908" y="8274"/>
                </a:lnTo>
                <a:lnTo>
                  <a:pt x="9490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19"/>
          <p:cNvSpPr/>
          <p:nvPr/>
        </p:nvSpPr>
        <p:spPr>
          <a:xfrm>
            <a:off x="2202118" y="2369856"/>
            <a:ext cx="128764" cy="128764"/>
          </a:xfrm>
          <a:custGeom>
            <a:avLst/>
            <a:gdLst/>
            <a:ahLst/>
            <a:cxnLst/>
            <a:rect l="l" t="t" r="r" b="b"/>
            <a:pathLst>
              <a:path w="8298" h="8298" extrusionOk="0">
                <a:moveTo>
                  <a:pt x="0" y="1"/>
                </a:moveTo>
                <a:lnTo>
                  <a:pt x="0" y="8297"/>
                </a:lnTo>
                <a:lnTo>
                  <a:pt x="8297" y="8297"/>
                </a:lnTo>
                <a:lnTo>
                  <a:pt x="8297" y="1"/>
                </a:ln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19"/>
          <p:cNvSpPr/>
          <p:nvPr/>
        </p:nvSpPr>
        <p:spPr>
          <a:xfrm>
            <a:off x="2406772" y="2369856"/>
            <a:ext cx="128764" cy="128764"/>
          </a:xfrm>
          <a:custGeom>
            <a:avLst/>
            <a:gdLst/>
            <a:ahLst/>
            <a:cxnLst/>
            <a:rect l="l" t="t" r="r" b="b"/>
            <a:pathLst>
              <a:path w="8298" h="8298" extrusionOk="0">
                <a:moveTo>
                  <a:pt x="1" y="1"/>
                </a:moveTo>
                <a:lnTo>
                  <a:pt x="1" y="8297"/>
                </a:lnTo>
                <a:lnTo>
                  <a:pt x="8297" y="8297"/>
                </a:lnTo>
                <a:lnTo>
                  <a:pt x="829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19"/>
          <p:cNvSpPr/>
          <p:nvPr/>
        </p:nvSpPr>
        <p:spPr>
          <a:xfrm>
            <a:off x="2061089" y="2796292"/>
            <a:ext cx="128764" cy="128749"/>
          </a:xfrm>
          <a:custGeom>
            <a:avLst/>
            <a:gdLst/>
            <a:ahLst/>
            <a:cxnLst/>
            <a:rect l="l" t="t" r="r" b="b"/>
            <a:pathLst>
              <a:path w="8298" h="8297" extrusionOk="0">
                <a:moveTo>
                  <a:pt x="0" y="0"/>
                </a:moveTo>
                <a:lnTo>
                  <a:pt x="0" y="8297"/>
                </a:lnTo>
                <a:lnTo>
                  <a:pt x="8297" y="8297"/>
                </a:lnTo>
                <a:lnTo>
                  <a:pt x="829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9"/>
          <p:cNvSpPr/>
          <p:nvPr/>
        </p:nvSpPr>
        <p:spPr>
          <a:xfrm>
            <a:off x="1856436" y="2796292"/>
            <a:ext cx="128376" cy="128749"/>
          </a:xfrm>
          <a:custGeom>
            <a:avLst/>
            <a:gdLst/>
            <a:ahLst/>
            <a:cxnLst/>
            <a:rect l="l" t="t" r="r" b="b"/>
            <a:pathLst>
              <a:path w="8273" h="8297" extrusionOk="0">
                <a:moveTo>
                  <a:pt x="0" y="0"/>
                </a:moveTo>
                <a:lnTo>
                  <a:pt x="0" y="8297"/>
                </a:lnTo>
                <a:lnTo>
                  <a:pt x="8273" y="8297"/>
                </a:lnTo>
                <a:lnTo>
                  <a:pt x="827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19"/>
          <p:cNvSpPr/>
          <p:nvPr/>
        </p:nvSpPr>
        <p:spPr>
          <a:xfrm>
            <a:off x="641505" y="2796292"/>
            <a:ext cx="128764" cy="128749"/>
          </a:xfrm>
          <a:custGeom>
            <a:avLst/>
            <a:gdLst/>
            <a:ahLst/>
            <a:cxnLst/>
            <a:rect l="l" t="t" r="r" b="b"/>
            <a:pathLst>
              <a:path w="8298" h="8297" extrusionOk="0">
                <a:moveTo>
                  <a:pt x="1" y="0"/>
                </a:moveTo>
                <a:lnTo>
                  <a:pt x="1" y="8297"/>
                </a:lnTo>
                <a:lnTo>
                  <a:pt x="8297" y="8297"/>
                </a:lnTo>
                <a:lnTo>
                  <a:pt x="829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9"/>
          <p:cNvSpPr/>
          <p:nvPr/>
        </p:nvSpPr>
        <p:spPr>
          <a:xfrm>
            <a:off x="3094800" y="2583074"/>
            <a:ext cx="128749" cy="128764"/>
          </a:xfrm>
          <a:custGeom>
            <a:avLst/>
            <a:gdLst/>
            <a:ahLst/>
            <a:cxnLst/>
            <a:rect l="l" t="t" r="r" b="b"/>
            <a:pathLst>
              <a:path w="8297" h="8298" extrusionOk="0">
                <a:moveTo>
                  <a:pt x="0" y="0"/>
                </a:moveTo>
                <a:lnTo>
                  <a:pt x="0" y="8297"/>
                </a:lnTo>
                <a:lnTo>
                  <a:pt x="8297" y="8297"/>
                </a:lnTo>
                <a:lnTo>
                  <a:pt x="829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19"/>
          <p:cNvSpPr/>
          <p:nvPr/>
        </p:nvSpPr>
        <p:spPr>
          <a:xfrm>
            <a:off x="191634" y="2369856"/>
            <a:ext cx="128764" cy="128764"/>
          </a:xfrm>
          <a:custGeom>
            <a:avLst/>
            <a:gdLst/>
            <a:ahLst/>
            <a:cxnLst/>
            <a:rect l="l" t="t" r="r" b="b"/>
            <a:pathLst>
              <a:path w="8298" h="8298" extrusionOk="0">
                <a:moveTo>
                  <a:pt x="1" y="1"/>
                </a:moveTo>
                <a:lnTo>
                  <a:pt x="1" y="8297"/>
                </a:lnTo>
                <a:lnTo>
                  <a:pt x="8297" y="8297"/>
                </a:lnTo>
                <a:lnTo>
                  <a:pt x="8297" y="1"/>
                </a:ln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19"/>
          <p:cNvSpPr/>
          <p:nvPr/>
        </p:nvSpPr>
        <p:spPr>
          <a:xfrm>
            <a:off x="1339573" y="3009138"/>
            <a:ext cx="1644653" cy="128749"/>
          </a:xfrm>
          <a:custGeom>
            <a:avLst/>
            <a:gdLst/>
            <a:ahLst/>
            <a:cxnLst/>
            <a:rect l="l" t="t" r="r" b="b"/>
            <a:pathLst>
              <a:path w="105987" h="8297" extrusionOk="0">
                <a:moveTo>
                  <a:pt x="1" y="0"/>
                </a:moveTo>
                <a:lnTo>
                  <a:pt x="1" y="8297"/>
                </a:lnTo>
                <a:lnTo>
                  <a:pt x="105987" y="8297"/>
                </a:lnTo>
                <a:lnTo>
                  <a:pt x="10598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19"/>
          <p:cNvSpPr/>
          <p:nvPr/>
        </p:nvSpPr>
        <p:spPr>
          <a:xfrm>
            <a:off x="1339573" y="3009138"/>
            <a:ext cx="478156" cy="128749"/>
          </a:xfrm>
          <a:custGeom>
            <a:avLst/>
            <a:gdLst/>
            <a:ahLst/>
            <a:cxnLst/>
            <a:rect l="l" t="t" r="r" b="b"/>
            <a:pathLst>
              <a:path w="30814" h="8297" extrusionOk="0">
                <a:moveTo>
                  <a:pt x="1" y="0"/>
                </a:moveTo>
                <a:lnTo>
                  <a:pt x="1" y="8297"/>
                </a:lnTo>
                <a:lnTo>
                  <a:pt x="30813" y="8297"/>
                </a:lnTo>
                <a:lnTo>
                  <a:pt x="3081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9"/>
          <p:cNvSpPr/>
          <p:nvPr/>
        </p:nvSpPr>
        <p:spPr>
          <a:xfrm>
            <a:off x="0" y="3009510"/>
            <a:ext cx="749775" cy="128376"/>
          </a:xfrm>
          <a:custGeom>
            <a:avLst/>
            <a:gdLst/>
            <a:ahLst/>
            <a:cxnLst/>
            <a:rect l="l" t="t" r="r" b="b"/>
            <a:pathLst>
              <a:path w="48318" h="8273" extrusionOk="0">
                <a:moveTo>
                  <a:pt x="1" y="0"/>
                </a:moveTo>
                <a:lnTo>
                  <a:pt x="1" y="8273"/>
                </a:lnTo>
                <a:lnTo>
                  <a:pt x="48318" y="8273"/>
                </a:lnTo>
                <a:lnTo>
                  <a:pt x="4831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19"/>
          <p:cNvSpPr/>
          <p:nvPr/>
        </p:nvSpPr>
        <p:spPr>
          <a:xfrm>
            <a:off x="1084687" y="3009138"/>
            <a:ext cx="128764" cy="128749"/>
          </a:xfrm>
          <a:custGeom>
            <a:avLst/>
            <a:gdLst/>
            <a:ahLst/>
            <a:cxnLst/>
            <a:rect l="l" t="t" r="r" b="b"/>
            <a:pathLst>
              <a:path w="8298" h="8297" extrusionOk="0">
                <a:moveTo>
                  <a:pt x="0" y="0"/>
                </a:moveTo>
                <a:lnTo>
                  <a:pt x="0" y="8297"/>
                </a:lnTo>
                <a:lnTo>
                  <a:pt x="8297" y="8297"/>
                </a:lnTo>
                <a:lnTo>
                  <a:pt x="829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19"/>
          <p:cNvSpPr/>
          <p:nvPr/>
        </p:nvSpPr>
        <p:spPr>
          <a:xfrm>
            <a:off x="879662" y="3009138"/>
            <a:ext cx="128749" cy="128749"/>
          </a:xfrm>
          <a:custGeom>
            <a:avLst/>
            <a:gdLst/>
            <a:ahLst/>
            <a:cxnLst/>
            <a:rect l="l" t="t" r="r" b="b"/>
            <a:pathLst>
              <a:path w="8297" h="8297" extrusionOk="0">
                <a:moveTo>
                  <a:pt x="0" y="0"/>
                </a:moveTo>
                <a:lnTo>
                  <a:pt x="0" y="8297"/>
                </a:lnTo>
                <a:lnTo>
                  <a:pt x="8297" y="8297"/>
                </a:lnTo>
                <a:lnTo>
                  <a:pt x="829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19"/>
          <p:cNvSpPr/>
          <p:nvPr/>
        </p:nvSpPr>
        <p:spPr>
          <a:xfrm>
            <a:off x="533979" y="3435558"/>
            <a:ext cx="128749" cy="128764"/>
          </a:xfrm>
          <a:custGeom>
            <a:avLst/>
            <a:gdLst/>
            <a:ahLst/>
            <a:cxnLst/>
            <a:rect l="l" t="t" r="r" b="b"/>
            <a:pathLst>
              <a:path w="8297" h="8298" extrusionOk="0">
                <a:moveTo>
                  <a:pt x="0" y="1"/>
                </a:moveTo>
                <a:lnTo>
                  <a:pt x="0" y="8297"/>
                </a:lnTo>
                <a:lnTo>
                  <a:pt x="8297" y="8297"/>
                </a:lnTo>
                <a:lnTo>
                  <a:pt x="8297" y="1"/>
                </a:ln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9"/>
          <p:cNvSpPr/>
          <p:nvPr/>
        </p:nvSpPr>
        <p:spPr>
          <a:xfrm>
            <a:off x="338622" y="3435558"/>
            <a:ext cx="128749" cy="128764"/>
          </a:xfrm>
          <a:custGeom>
            <a:avLst/>
            <a:gdLst/>
            <a:ahLst/>
            <a:cxnLst/>
            <a:rect l="l" t="t" r="r" b="b"/>
            <a:pathLst>
              <a:path w="8297" h="8298" extrusionOk="0">
                <a:moveTo>
                  <a:pt x="0" y="1"/>
                </a:moveTo>
                <a:lnTo>
                  <a:pt x="0" y="8297"/>
                </a:lnTo>
                <a:lnTo>
                  <a:pt x="8297" y="8297"/>
                </a:lnTo>
                <a:lnTo>
                  <a:pt x="829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9"/>
          <p:cNvSpPr/>
          <p:nvPr/>
        </p:nvSpPr>
        <p:spPr>
          <a:xfrm>
            <a:off x="142891" y="3435558"/>
            <a:ext cx="128764" cy="128764"/>
          </a:xfrm>
          <a:custGeom>
            <a:avLst/>
            <a:gdLst/>
            <a:ahLst/>
            <a:cxnLst/>
            <a:rect l="l" t="t" r="r" b="b"/>
            <a:pathLst>
              <a:path w="8298" h="8298" extrusionOk="0">
                <a:moveTo>
                  <a:pt x="0" y="1"/>
                </a:moveTo>
                <a:lnTo>
                  <a:pt x="0" y="8297"/>
                </a:lnTo>
                <a:lnTo>
                  <a:pt x="8297" y="8297"/>
                </a:lnTo>
                <a:lnTo>
                  <a:pt x="829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19"/>
          <p:cNvSpPr/>
          <p:nvPr/>
        </p:nvSpPr>
        <p:spPr>
          <a:xfrm>
            <a:off x="3094800" y="3009138"/>
            <a:ext cx="128749" cy="128749"/>
          </a:xfrm>
          <a:custGeom>
            <a:avLst/>
            <a:gdLst/>
            <a:ahLst/>
            <a:cxnLst/>
            <a:rect l="l" t="t" r="r" b="b"/>
            <a:pathLst>
              <a:path w="8297" h="8297" extrusionOk="0">
                <a:moveTo>
                  <a:pt x="0" y="0"/>
                </a:moveTo>
                <a:lnTo>
                  <a:pt x="0" y="8297"/>
                </a:lnTo>
                <a:lnTo>
                  <a:pt x="8297" y="8297"/>
                </a:lnTo>
                <a:lnTo>
                  <a:pt x="8297" y="0"/>
                </a:ln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19"/>
          <p:cNvSpPr/>
          <p:nvPr/>
        </p:nvSpPr>
        <p:spPr>
          <a:xfrm>
            <a:off x="1676332" y="2583074"/>
            <a:ext cx="1314984" cy="128764"/>
          </a:xfrm>
          <a:custGeom>
            <a:avLst/>
            <a:gdLst/>
            <a:ahLst/>
            <a:cxnLst/>
            <a:rect l="l" t="t" r="r" b="b"/>
            <a:pathLst>
              <a:path w="84742" h="8298" extrusionOk="0">
                <a:moveTo>
                  <a:pt x="1" y="0"/>
                </a:moveTo>
                <a:lnTo>
                  <a:pt x="1" y="8297"/>
                </a:lnTo>
                <a:lnTo>
                  <a:pt x="84741" y="8297"/>
                </a:lnTo>
                <a:lnTo>
                  <a:pt x="8474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19"/>
          <p:cNvSpPr/>
          <p:nvPr/>
        </p:nvSpPr>
        <p:spPr>
          <a:xfrm>
            <a:off x="2267232" y="2796292"/>
            <a:ext cx="956281" cy="128749"/>
          </a:xfrm>
          <a:custGeom>
            <a:avLst/>
            <a:gdLst/>
            <a:ahLst/>
            <a:cxnLst/>
            <a:rect l="l" t="t" r="r" b="b"/>
            <a:pathLst>
              <a:path w="61626" h="8297" extrusionOk="0">
                <a:moveTo>
                  <a:pt x="1" y="0"/>
                </a:moveTo>
                <a:lnTo>
                  <a:pt x="1" y="8297"/>
                </a:lnTo>
                <a:lnTo>
                  <a:pt x="61626" y="8297"/>
                </a:lnTo>
                <a:lnTo>
                  <a:pt x="61626" y="0"/>
                </a:lnTo>
                <a:close/>
              </a:path>
            </a:pathLst>
          </a:custGeom>
          <a:solidFill>
            <a:srgbClr val="FFFFFF">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19"/>
          <p:cNvSpPr/>
          <p:nvPr/>
        </p:nvSpPr>
        <p:spPr>
          <a:xfrm>
            <a:off x="641505" y="2796292"/>
            <a:ext cx="896384" cy="128749"/>
          </a:xfrm>
          <a:custGeom>
            <a:avLst/>
            <a:gdLst/>
            <a:ahLst/>
            <a:cxnLst/>
            <a:rect l="l" t="t" r="r" b="b"/>
            <a:pathLst>
              <a:path w="57766" h="8297" extrusionOk="0">
                <a:moveTo>
                  <a:pt x="1" y="0"/>
                </a:moveTo>
                <a:lnTo>
                  <a:pt x="1" y="8297"/>
                </a:lnTo>
                <a:lnTo>
                  <a:pt x="57765" y="8297"/>
                </a:lnTo>
                <a:lnTo>
                  <a:pt x="57765" y="0"/>
                </a:ln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19"/>
          <p:cNvSpPr/>
          <p:nvPr/>
        </p:nvSpPr>
        <p:spPr>
          <a:xfrm>
            <a:off x="0" y="2796292"/>
            <a:ext cx="449495" cy="128749"/>
          </a:xfrm>
          <a:custGeom>
            <a:avLst/>
            <a:gdLst/>
            <a:ahLst/>
            <a:cxnLst/>
            <a:rect l="l" t="t" r="r" b="b"/>
            <a:pathLst>
              <a:path w="28967" h="8297" extrusionOk="0">
                <a:moveTo>
                  <a:pt x="1" y="0"/>
                </a:moveTo>
                <a:lnTo>
                  <a:pt x="1" y="8297"/>
                </a:lnTo>
                <a:lnTo>
                  <a:pt x="28967" y="8297"/>
                </a:lnTo>
                <a:lnTo>
                  <a:pt x="2896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19"/>
          <p:cNvSpPr/>
          <p:nvPr/>
        </p:nvSpPr>
        <p:spPr>
          <a:xfrm>
            <a:off x="1676332" y="3222340"/>
            <a:ext cx="1547157" cy="128764"/>
          </a:xfrm>
          <a:custGeom>
            <a:avLst/>
            <a:gdLst/>
            <a:ahLst/>
            <a:cxnLst/>
            <a:rect l="l" t="t" r="r" b="b"/>
            <a:pathLst>
              <a:path w="99704" h="8298" extrusionOk="0">
                <a:moveTo>
                  <a:pt x="1" y="1"/>
                </a:moveTo>
                <a:lnTo>
                  <a:pt x="1" y="8298"/>
                </a:lnTo>
                <a:lnTo>
                  <a:pt x="99704" y="8298"/>
                </a:lnTo>
                <a:lnTo>
                  <a:pt x="99704" y="1"/>
                </a:ln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19"/>
          <p:cNvSpPr/>
          <p:nvPr/>
        </p:nvSpPr>
        <p:spPr>
          <a:xfrm>
            <a:off x="2522506" y="3435558"/>
            <a:ext cx="701019" cy="128764"/>
          </a:xfrm>
          <a:custGeom>
            <a:avLst/>
            <a:gdLst/>
            <a:ahLst/>
            <a:cxnLst/>
            <a:rect l="l" t="t" r="r" b="b"/>
            <a:pathLst>
              <a:path w="45176" h="8298" extrusionOk="0">
                <a:moveTo>
                  <a:pt x="0" y="1"/>
                </a:moveTo>
                <a:lnTo>
                  <a:pt x="0" y="8297"/>
                </a:lnTo>
                <a:lnTo>
                  <a:pt x="45176" y="8297"/>
                </a:lnTo>
                <a:lnTo>
                  <a:pt x="4517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19"/>
          <p:cNvSpPr/>
          <p:nvPr/>
        </p:nvSpPr>
        <p:spPr>
          <a:xfrm>
            <a:off x="0" y="2583074"/>
            <a:ext cx="1277773" cy="128764"/>
          </a:xfrm>
          <a:custGeom>
            <a:avLst/>
            <a:gdLst/>
            <a:ahLst/>
            <a:cxnLst/>
            <a:rect l="l" t="t" r="r" b="b"/>
            <a:pathLst>
              <a:path w="82344" h="8298" extrusionOk="0">
                <a:moveTo>
                  <a:pt x="1" y="0"/>
                </a:moveTo>
                <a:lnTo>
                  <a:pt x="1" y="8297"/>
                </a:lnTo>
                <a:lnTo>
                  <a:pt x="82343" y="8297"/>
                </a:lnTo>
                <a:lnTo>
                  <a:pt x="8234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19"/>
          <p:cNvSpPr/>
          <p:nvPr/>
        </p:nvSpPr>
        <p:spPr>
          <a:xfrm>
            <a:off x="812313" y="3435558"/>
            <a:ext cx="1562783" cy="128764"/>
          </a:xfrm>
          <a:custGeom>
            <a:avLst/>
            <a:gdLst/>
            <a:ahLst/>
            <a:cxnLst/>
            <a:rect l="l" t="t" r="r" b="b"/>
            <a:pathLst>
              <a:path w="100711" h="8298" extrusionOk="0">
                <a:moveTo>
                  <a:pt x="0" y="1"/>
                </a:moveTo>
                <a:lnTo>
                  <a:pt x="0" y="8297"/>
                </a:lnTo>
                <a:lnTo>
                  <a:pt x="100710" y="8297"/>
                </a:lnTo>
                <a:lnTo>
                  <a:pt x="100710" y="1"/>
                </a:ln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19"/>
          <p:cNvSpPr/>
          <p:nvPr/>
        </p:nvSpPr>
        <p:spPr>
          <a:xfrm>
            <a:off x="3223538" y="1474200"/>
            <a:ext cx="1086520" cy="2772465"/>
          </a:xfrm>
          <a:custGeom>
            <a:avLst/>
            <a:gdLst/>
            <a:ahLst/>
            <a:cxnLst/>
            <a:rect l="l" t="t" r="r" b="b"/>
            <a:pathLst>
              <a:path w="70019" h="178667" extrusionOk="0">
                <a:moveTo>
                  <a:pt x="1" y="1"/>
                </a:moveTo>
                <a:lnTo>
                  <a:pt x="1" y="22085"/>
                </a:lnTo>
                <a:lnTo>
                  <a:pt x="7434" y="22085"/>
                </a:lnTo>
                <a:cubicBezTo>
                  <a:pt x="22133" y="22637"/>
                  <a:pt x="29495" y="30574"/>
                  <a:pt x="29495" y="45848"/>
                </a:cubicBezTo>
                <a:lnTo>
                  <a:pt x="29495" y="60259"/>
                </a:lnTo>
                <a:cubicBezTo>
                  <a:pt x="29495" y="76397"/>
                  <a:pt x="35082" y="85941"/>
                  <a:pt x="46256" y="88914"/>
                </a:cubicBezTo>
                <a:lnTo>
                  <a:pt x="46256" y="89753"/>
                </a:lnTo>
                <a:cubicBezTo>
                  <a:pt x="35082" y="92727"/>
                  <a:pt x="29495" y="102270"/>
                  <a:pt x="29495" y="118408"/>
                </a:cubicBezTo>
                <a:lnTo>
                  <a:pt x="29495" y="132843"/>
                </a:lnTo>
                <a:cubicBezTo>
                  <a:pt x="29495" y="148405"/>
                  <a:pt x="22133" y="156390"/>
                  <a:pt x="7434" y="156822"/>
                </a:cubicBezTo>
                <a:lnTo>
                  <a:pt x="1" y="156822"/>
                </a:lnTo>
                <a:lnTo>
                  <a:pt x="1" y="178666"/>
                </a:lnTo>
                <a:lnTo>
                  <a:pt x="7434" y="178666"/>
                </a:lnTo>
                <a:cubicBezTo>
                  <a:pt x="21869" y="178379"/>
                  <a:pt x="33259" y="174038"/>
                  <a:pt x="41604" y="165622"/>
                </a:cubicBezTo>
                <a:cubicBezTo>
                  <a:pt x="49948" y="157205"/>
                  <a:pt x="54121" y="145072"/>
                  <a:pt x="54121" y="129222"/>
                </a:cubicBezTo>
                <a:lnTo>
                  <a:pt x="54121" y="115866"/>
                </a:lnTo>
                <a:cubicBezTo>
                  <a:pt x="54121" y="111046"/>
                  <a:pt x="55032" y="107234"/>
                  <a:pt x="56878" y="104404"/>
                </a:cubicBezTo>
                <a:cubicBezTo>
                  <a:pt x="58701" y="101575"/>
                  <a:pt x="61266" y="100160"/>
                  <a:pt x="64503" y="100160"/>
                </a:cubicBezTo>
                <a:lnTo>
                  <a:pt x="70019" y="100160"/>
                </a:lnTo>
                <a:lnTo>
                  <a:pt x="70019" y="78315"/>
                </a:lnTo>
                <a:lnTo>
                  <a:pt x="64503" y="78315"/>
                </a:lnTo>
                <a:cubicBezTo>
                  <a:pt x="61266" y="78315"/>
                  <a:pt x="58701" y="76901"/>
                  <a:pt x="56878" y="74071"/>
                </a:cubicBezTo>
                <a:cubicBezTo>
                  <a:pt x="55032" y="71242"/>
                  <a:pt x="54121" y="67405"/>
                  <a:pt x="54121" y="62609"/>
                </a:cubicBezTo>
                <a:lnTo>
                  <a:pt x="54121" y="49661"/>
                </a:lnTo>
                <a:cubicBezTo>
                  <a:pt x="54121" y="33667"/>
                  <a:pt x="49972" y="21510"/>
                  <a:pt x="41700" y="13165"/>
                </a:cubicBezTo>
                <a:cubicBezTo>
                  <a:pt x="33427" y="4821"/>
                  <a:pt x="22013" y="433"/>
                  <a:pt x="7434" y="1"/>
                </a:cubicBez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19"/>
          <p:cNvSpPr/>
          <p:nvPr/>
        </p:nvSpPr>
        <p:spPr>
          <a:xfrm>
            <a:off x="-12" y="4446900"/>
            <a:ext cx="1086600" cy="696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wo columns">
  <p:cSld name="CUSTOM_8">
    <p:spTree>
      <p:nvGrpSpPr>
        <p:cNvPr id="1" name="Shape 274"/>
        <p:cNvGrpSpPr/>
        <p:nvPr/>
      </p:nvGrpSpPr>
      <p:grpSpPr>
        <a:xfrm>
          <a:off x="0" y="0"/>
          <a:ext cx="0" cy="0"/>
          <a:chOff x="0" y="0"/>
          <a:chExt cx="0" cy="0"/>
        </a:xfrm>
      </p:grpSpPr>
      <p:sp>
        <p:nvSpPr>
          <p:cNvPr id="275" name="Google Shape;275;p20"/>
          <p:cNvSpPr/>
          <p:nvPr/>
        </p:nvSpPr>
        <p:spPr>
          <a:xfrm>
            <a:off x="5445850" y="1359975"/>
            <a:ext cx="3697248" cy="1208576"/>
          </a:xfrm>
          <a:custGeom>
            <a:avLst/>
            <a:gdLst/>
            <a:ahLst/>
            <a:cxnLst/>
            <a:rect l="l" t="t" r="r" b="b"/>
            <a:pathLst>
              <a:path w="115539" h="37768" extrusionOk="0">
                <a:moveTo>
                  <a:pt x="1" y="0"/>
                </a:moveTo>
                <a:lnTo>
                  <a:pt x="115539" y="0"/>
                </a:lnTo>
                <a:lnTo>
                  <a:pt x="115539" y="37767"/>
                </a:lnTo>
                <a:lnTo>
                  <a:pt x="1" y="37767"/>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20"/>
          <p:cNvSpPr/>
          <p:nvPr/>
        </p:nvSpPr>
        <p:spPr>
          <a:xfrm>
            <a:off x="-899" y="2568525"/>
            <a:ext cx="3697248" cy="1208544"/>
          </a:xfrm>
          <a:custGeom>
            <a:avLst/>
            <a:gdLst/>
            <a:ahLst/>
            <a:cxnLst/>
            <a:rect l="l" t="t" r="r" b="b"/>
            <a:pathLst>
              <a:path w="115539" h="37767" extrusionOk="0">
                <a:moveTo>
                  <a:pt x="0" y="0"/>
                </a:moveTo>
                <a:lnTo>
                  <a:pt x="115538" y="0"/>
                </a:lnTo>
                <a:lnTo>
                  <a:pt x="115538" y="37767"/>
                </a:lnTo>
                <a:lnTo>
                  <a:pt x="0" y="377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20"/>
          <p:cNvSpPr/>
          <p:nvPr/>
        </p:nvSpPr>
        <p:spPr>
          <a:xfrm>
            <a:off x="-905" y="-3217"/>
            <a:ext cx="3697248" cy="357024"/>
          </a:xfrm>
          <a:custGeom>
            <a:avLst/>
            <a:gdLst/>
            <a:ahLst/>
            <a:cxnLst/>
            <a:rect l="l" t="t" r="r" b="b"/>
            <a:pathLst>
              <a:path w="115539" h="11157" extrusionOk="0">
                <a:moveTo>
                  <a:pt x="0" y="0"/>
                </a:moveTo>
                <a:lnTo>
                  <a:pt x="115538" y="0"/>
                </a:lnTo>
                <a:lnTo>
                  <a:pt x="115538" y="11156"/>
                </a:lnTo>
                <a:lnTo>
                  <a:pt x="0" y="11156"/>
                </a:lnTo>
                <a:close/>
              </a:path>
            </a:pathLst>
          </a:custGeom>
          <a:solidFill>
            <a:srgbClr val="FFFFFF">
              <a:alpha val="18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20"/>
          <p:cNvSpPr/>
          <p:nvPr/>
        </p:nvSpPr>
        <p:spPr>
          <a:xfrm>
            <a:off x="-905" y="3584623"/>
            <a:ext cx="417216" cy="384864"/>
          </a:xfrm>
          <a:custGeom>
            <a:avLst/>
            <a:gdLst/>
            <a:ahLst/>
            <a:cxnLst/>
            <a:rect l="l" t="t" r="r" b="b"/>
            <a:pathLst>
              <a:path w="13038" h="12027" extrusionOk="0">
                <a:moveTo>
                  <a:pt x="0" y="1"/>
                </a:moveTo>
                <a:lnTo>
                  <a:pt x="13037" y="1"/>
                </a:lnTo>
                <a:lnTo>
                  <a:pt x="13037" y="12026"/>
                </a:lnTo>
                <a:lnTo>
                  <a:pt x="0" y="12026"/>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20"/>
          <p:cNvSpPr/>
          <p:nvPr/>
        </p:nvSpPr>
        <p:spPr>
          <a:xfrm>
            <a:off x="8017591" y="1161103"/>
            <a:ext cx="1125504" cy="384832"/>
          </a:xfrm>
          <a:custGeom>
            <a:avLst/>
            <a:gdLst/>
            <a:ahLst/>
            <a:cxnLst/>
            <a:rect l="l" t="t" r="r" b="b"/>
            <a:pathLst>
              <a:path w="35172" h="12026" extrusionOk="0">
                <a:moveTo>
                  <a:pt x="1" y="0"/>
                </a:moveTo>
                <a:lnTo>
                  <a:pt x="35172" y="0"/>
                </a:lnTo>
                <a:lnTo>
                  <a:pt x="35172" y="12026"/>
                </a:lnTo>
                <a:lnTo>
                  <a:pt x="1" y="12026"/>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20"/>
          <p:cNvSpPr txBox="1">
            <a:spLocks noGrp="1"/>
          </p:cNvSpPr>
          <p:nvPr>
            <p:ph type="subTitle" idx="1"/>
          </p:nvPr>
        </p:nvSpPr>
        <p:spPr>
          <a:xfrm>
            <a:off x="5626675" y="1941426"/>
            <a:ext cx="2391600" cy="466200"/>
          </a:xfrm>
          <a:prstGeom prst="rect">
            <a:avLst/>
          </a:prstGeom>
        </p:spPr>
        <p:txBody>
          <a:bodyPr spcFirstLastPara="1" wrap="square" lIns="91425" tIns="0" rIns="91425" bIns="91425" anchor="t" anchorCtr="0">
            <a:noAutofit/>
          </a:bodyPr>
          <a:lstStyle>
            <a:lvl1pPr lvl="0" rtl="0">
              <a:lnSpc>
                <a:spcPct val="100000"/>
              </a:lnSpc>
              <a:spcBef>
                <a:spcPts val="0"/>
              </a:spcBef>
              <a:spcAft>
                <a:spcPts val="0"/>
              </a:spcAft>
              <a:buClr>
                <a:schemeClr val="dk1"/>
              </a:buClr>
              <a:buSzPts val="1400"/>
              <a:buNone/>
              <a:defRPr sz="1400">
                <a:solidFill>
                  <a:schemeClr val="dk1"/>
                </a:solidFill>
              </a:defRPr>
            </a:lvl1pPr>
            <a:lvl2pPr lvl="1" rtl="0">
              <a:lnSpc>
                <a:spcPct val="100000"/>
              </a:lnSpc>
              <a:spcBef>
                <a:spcPts val="0"/>
              </a:spcBef>
              <a:spcAft>
                <a:spcPts val="0"/>
              </a:spcAft>
              <a:buClr>
                <a:schemeClr val="dk1"/>
              </a:buClr>
              <a:buSzPts val="1500"/>
              <a:buNone/>
              <a:defRPr sz="1500">
                <a:solidFill>
                  <a:schemeClr val="dk1"/>
                </a:solidFill>
              </a:defRPr>
            </a:lvl2pPr>
            <a:lvl3pPr lvl="2" rtl="0">
              <a:lnSpc>
                <a:spcPct val="100000"/>
              </a:lnSpc>
              <a:spcBef>
                <a:spcPts val="0"/>
              </a:spcBef>
              <a:spcAft>
                <a:spcPts val="0"/>
              </a:spcAft>
              <a:buClr>
                <a:schemeClr val="dk1"/>
              </a:buClr>
              <a:buSzPts val="1500"/>
              <a:buNone/>
              <a:defRPr sz="1500">
                <a:solidFill>
                  <a:schemeClr val="dk1"/>
                </a:solidFill>
              </a:defRPr>
            </a:lvl3pPr>
            <a:lvl4pPr lvl="3" rtl="0">
              <a:lnSpc>
                <a:spcPct val="100000"/>
              </a:lnSpc>
              <a:spcBef>
                <a:spcPts val="0"/>
              </a:spcBef>
              <a:spcAft>
                <a:spcPts val="0"/>
              </a:spcAft>
              <a:buClr>
                <a:schemeClr val="dk1"/>
              </a:buClr>
              <a:buSzPts val="1500"/>
              <a:buNone/>
              <a:defRPr sz="1500">
                <a:solidFill>
                  <a:schemeClr val="dk1"/>
                </a:solidFill>
              </a:defRPr>
            </a:lvl4pPr>
            <a:lvl5pPr lvl="4" rtl="0">
              <a:lnSpc>
                <a:spcPct val="100000"/>
              </a:lnSpc>
              <a:spcBef>
                <a:spcPts val="0"/>
              </a:spcBef>
              <a:spcAft>
                <a:spcPts val="0"/>
              </a:spcAft>
              <a:buClr>
                <a:schemeClr val="dk1"/>
              </a:buClr>
              <a:buSzPts val="1500"/>
              <a:buNone/>
              <a:defRPr sz="1500">
                <a:solidFill>
                  <a:schemeClr val="dk1"/>
                </a:solidFill>
              </a:defRPr>
            </a:lvl5pPr>
            <a:lvl6pPr lvl="5" rtl="0">
              <a:lnSpc>
                <a:spcPct val="100000"/>
              </a:lnSpc>
              <a:spcBef>
                <a:spcPts val="0"/>
              </a:spcBef>
              <a:spcAft>
                <a:spcPts val="0"/>
              </a:spcAft>
              <a:buClr>
                <a:schemeClr val="dk1"/>
              </a:buClr>
              <a:buSzPts val="1500"/>
              <a:buNone/>
              <a:defRPr sz="1500">
                <a:solidFill>
                  <a:schemeClr val="dk1"/>
                </a:solidFill>
              </a:defRPr>
            </a:lvl6pPr>
            <a:lvl7pPr lvl="6" rtl="0">
              <a:lnSpc>
                <a:spcPct val="100000"/>
              </a:lnSpc>
              <a:spcBef>
                <a:spcPts val="0"/>
              </a:spcBef>
              <a:spcAft>
                <a:spcPts val="0"/>
              </a:spcAft>
              <a:buClr>
                <a:schemeClr val="dk1"/>
              </a:buClr>
              <a:buSzPts val="1500"/>
              <a:buNone/>
              <a:defRPr sz="1500">
                <a:solidFill>
                  <a:schemeClr val="dk1"/>
                </a:solidFill>
              </a:defRPr>
            </a:lvl7pPr>
            <a:lvl8pPr lvl="7" rtl="0">
              <a:lnSpc>
                <a:spcPct val="100000"/>
              </a:lnSpc>
              <a:spcBef>
                <a:spcPts val="0"/>
              </a:spcBef>
              <a:spcAft>
                <a:spcPts val="0"/>
              </a:spcAft>
              <a:buClr>
                <a:schemeClr val="dk1"/>
              </a:buClr>
              <a:buSzPts val="1500"/>
              <a:buNone/>
              <a:defRPr sz="1500">
                <a:solidFill>
                  <a:schemeClr val="dk1"/>
                </a:solidFill>
              </a:defRPr>
            </a:lvl8pPr>
            <a:lvl9pPr lvl="8" rtl="0">
              <a:lnSpc>
                <a:spcPct val="100000"/>
              </a:lnSpc>
              <a:spcBef>
                <a:spcPts val="0"/>
              </a:spcBef>
              <a:spcAft>
                <a:spcPts val="0"/>
              </a:spcAft>
              <a:buClr>
                <a:schemeClr val="dk1"/>
              </a:buClr>
              <a:buSzPts val="1500"/>
              <a:buNone/>
              <a:defRPr sz="1500">
                <a:solidFill>
                  <a:schemeClr val="dk1"/>
                </a:solidFill>
              </a:defRPr>
            </a:lvl9pPr>
          </a:lstStyle>
          <a:p>
            <a:endParaRPr/>
          </a:p>
        </p:txBody>
      </p:sp>
      <p:sp>
        <p:nvSpPr>
          <p:cNvPr id="281" name="Google Shape;281;p20"/>
          <p:cNvSpPr txBox="1">
            <a:spLocks noGrp="1"/>
          </p:cNvSpPr>
          <p:nvPr>
            <p:ph type="subTitle" idx="2"/>
          </p:nvPr>
        </p:nvSpPr>
        <p:spPr>
          <a:xfrm>
            <a:off x="1129300" y="3151101"/>
            <a:ext cx="2391600" cy="468300"/>
          </a:xfrm>
          <a:prstGeom prst="rect">
            <a:avLst/>
          </a:prstGeom>
        </p:spPr>
        <p:txBody>
          <a:bodyPr spcFirstLastPara="1" wrap="square" lIns="91425" tIns="0" rIns="91425" bIns="91425" anchor="t" anchorCtr="0">
            <a:noAutofit/>
          </a:bodyPr>
          <a:lstStyle>
            <a:lvl1pPr lvl="0" algn="r" rtl="0">
              <a:lnSpc>
                <a:spcPct val="100000"/>
              </a:lnSpc>
              <a:spcBef>
                <a:spcPts val="0"/>
              </a:spcBef>
              <a:spcAft>
                <a:spcPts val="0"/>
              </a:spcAft>
              <a:buSzPts val="1500"/>
              <a:buNone/>
              <a:defRPr sz="1400"/>
            </a:lvl1pPr>
            <a:lvl2pPr lvl="1" algn="r" rtl="0">
              <a:lnSpc>
                <a:spcPct val="100000"/>
              </a:lnSpc>
              <a:spcBef>
                <a:spcPts val="0"/>
              </a:spcBef>
              <a:spcAft>
                <a:spcPts val="0"/>
              </a:spcAft>
              <a:buSzPts val="1500"/>
              <a:buNone/>
              <a:defRPr sz="1500"/>
            </a:lvl2pPr>
            <a:lvl3pPr lvl="2" algn="r" rtl="0">
              <a:lnSpc>
                <a:spcPct val="100000"/>
              </a:lnSpc>
              <a:spcBef>
                <a:spcPts val="0"/>
              </a:spcBef>
              <a:spcAft>
                <a:spcPts val="0"/>
              </a:spcAft>
              <a:buSzPts val="1500"/>
              <a:buNone/>
              <a:defRPr sz="1500"/>
            </a:lvl3pPr>
            <a:lvl4pPr lvl="3" algn="r" rtl="0">
              <a:lnSpc>
                <a:spcPct val="100000"/>
              </a:lnSpc>
              <a:spcBef>
                <a:spcPts val="0"/>
              </a:spcBef>
              <a:spcAft>
                <a:spcPts val="0"/>
              </a:spcAft>
              <a:buSzPts val="1500"/>
              <a:buNone/>
              <a:defRPr sz="1500"/>
            </a:lvl4pPr>
            <a:lvl5pPr lvl="4" algn="r" rtl="0">
              <a:lnSpc>
                <a:spcPct val="100000"/>
              </a:lnSpc>
              <a:spcBef>
                <a:spcPts val="0"/>
              </a:spcBef>
              <a:spcAft>
                <a:spcPts val="0"/>
              </a:spcAft>
              <a:buSzPts val="1500"/>
              <a:buNone/>
              <a:defRPr sz="1500"/>
            </a:lvl5pPr>
            <a:lvl6pPr lvl="5" algn="r" rtl="0">
              <a:lnSpc>
                <a:spcPct val="100000"/>
              </a:lnSpc>
              <a:spcBef>
                <a:spcPts val="0"/>
              </a:spcBef>
              <a:spcAft>
                <a:spcPts val="0"/>
              </a:spcAft>
              <a:buSzPts val="1500"/>
              <a:buNone/>
              <a:defRPr sz="1500"/>
            </a:lvl6pPr>
            <a:lvl7pPr lvl="6" algn="r" rtl="0">
              <a:lnSpc>
                <a:spcPct val="100000"/>
              </a:lnSpc>
              <a:spcBef>
                <a:spcPts val="0"/>
              </a:spcBef>
              <a:spcAft>
                <a:spcPts val="0"/>
              </a:spcAft>
              <a:buSzPts val="1500"/>
              <a:buNone/>
              <a:defRPr sz="1500"/>
            </a:lvl7pPr>
            <a:lvl8pPr lvl="7" algn="r" rtl="0">
              <a:lnSpc>
                <a:spcPct val="100000"/>
              </a:lnSpc>
              <a:spcBef>
                <a:spcPts val="0"/>
              </a:spcBef>
              <a:spcAft>
                <a:spcPts val="0"/>
              </a:spcAft>
              <a:buSzPts val="1500"/>
              <a:buNone/>
              <a:defRPr sz="1500"/>
            </a:lvl8pPr>
            <a:lvl9pPr lvl="8" algn="r" rtl="0">
              <a:lnSpc>
                <a:spcPct val="100000"/>
              </a:lnSpc>
              <a:spcBef>
                <a:spcPts val="0"/>
              </a:spcBef>
              <a:spcAft>
                <a:spcPts val="0"/>
              </a:spcAft>
              <a:buSzPts val="1500"/>
              <a:buNone/>
              <a:defRPr sz="1500"/>
            </a:lvl9pPr>
          </a:lstStyle>
          <a:p>
            <a:endParaRPr/>
          </a:p>
        </p:txBody>
      </p:sp>
      <p:sp>
        <p:nvSpPr>
          <p:cNvPr id="282" name="Google Shape;282;p20"/>
          <p:cNvSpPr txBox="1">
            <a:spLocks noGrp="1"/>
          </p:cNvSpPr>
          <p:nvPr>
            <p:ph type="title"/>
          </p:nvPr>
        </p:nvSpPr>
        <p:spPr>
          <a:xfrm>
            <a:off x="1125100" y="2794025"/>
            <a:ext cx="2395800" cy="263400"/>
          </a:xfrm>
          <a:prstGeom prst="rect">
            <a:avLst/>
          </a:prstGeom>
        </p:spPr>
        <p:txBody>
          <a:bodyPr spcFirstLastPara="1" wrap="square" lIns="91425" tIns="0" rIns="91425" bIns="0" anchor="ctr" anchorCtr="0">
            <a:noAutofit/>
          </a:bodyPr>
          <a:lstStyle>
            <a:lvl1pPr lvl="0" algn="r" rtl="0">
              <a:lnSpc>
                <a:spcPct val="100000"/>
              </a:lnSpc>
              <a:spcBef>
                <a:spcPts val="0"/>
              </a:spcBef>
              <a:spcAft>
                <a:spcPts val="0"/>
              </a:spcAft>
              <a:buSzPts val="2200"/>
              <a:buNone/>
              <a:defRPr sz="2200"/>
            </a:lvl1pPr>
            <a:lvl2pPr lvl="1" algn="r" rtl="0">
              <a:lnSpc>
                <a:spcPct val="100000"/>
              </a:lnSpc>
              <a:spcBef>
                <a:spcPts val="0"/>
              </a:spcBef>
              <a:spcAft>
                <a:spcPts val="0"/>
              </a:spcAft>
              <a:buSzPts val="4800"/>
              <a:buNone/>
              <a:defRPr sz="4800"/>
            </a:lvl2pPr>
            <a:lvl3pPr lvl="2" algn="r" rtl="0">
              <a:lnSpc>
                <a:spcPct val="100000"/>
              </a:lnSpc>
              <a:spcBef>
                <a:spcPts val="0"/>
              </a:spcBef>
              <a:spcAft>
                <a:spcPts val="0"/>
              </a:spcAft>
              <a:buSzPts val="4800"/>
              <a:buNone/>
              <a:defRPr sz="4800"/>
            </a:lvl3pPr>
            <a:lvl4pPr lvl="3" algn="r" rtl="0">
              <a:lnSpc>
                <a:spcPct val="100000"/>
              </a:lnSpc>
              <a:spcBef>
                <a:spcPts val="0"/>
              </a:spcBef>
              <a:spcAft>
                <a:spcPts val="0"/>
              </a:spcAft>
              <a:buSzPts val="4800"/>
              <a:buNone/>
              <a:defRPr sz="4800"/>
            </a:lvl4pPr>
            <a:lvl5pPr lvl="4" algn="r" rtl="0">
              <a:lnSpc>
                <a:spcPct val="100000"/>
              </a:lnSpc>
              <a:spcBef>
                <a:spcPts val="0"/>
              </a:spcBef>
              <a:spcAft>
                <a:spcPts val="0"/>
              </a:spcAft>
              <a:buSzPts val="4800"/>
              <a:buNone/>
              <a:defRPr sz="4800"/>
            </a:lvl5pPr>
            <a:lvl6pPr lvl="5" algn="r" rtl="0">
              <a:lnSpc>
                <a:spcPct val="100000"/>
              </a:lnSpc>
              <a:spcBef>
                <a:spcPts val="0"/>
              </a:spcBef>
              <a:spcAft>
                <a:spcPts val="0"/>
              </a:spcAft>
              <a:buSzPts val="4800"/>
              <a:buNone/>
              <a:defRPr sz="4800"/>
            </a:lvl6pPr>
            <a:lvl7pPr lvl="6" algn="r" rtl="0">
              <a:lnSpc>
                <a:spcPct val="100000"/>
              </a:lnSpc>
              <a:spcBef>
                <a:spcPts val="0"/>
              </a:spcBef>
              <a:spcAft>
                <a:spcPts val="0"/>
              </a:spcAft>
              <a:buSzPts val="4800"/>
              <a:buNone/>
              <a:defRPr sz="4800"/>
            </a:lvl7pPr>
            <a:lvl8pPr lvl="7" algn="r" rtl="0">
              <a:lnSpc>
                <a:spcPct val="100000"/>
              </a:lnSpc>
              <a:spcBef>
                <a:spcPts val="0"/>
              </a:spcBef>
              <a:spcAft>
                <a:spcPts val="0"/>
              </a:spcAft>
              <a:buSzPts val="4800"/>
              <a:buNone/>
              <a:defRPr sz="4800"/>
            </a:lvl8pPr>
            <a:lvl9pPr lvl="8" algn="r" rtl="0">
              <a:lnSpc>
                <a:spcPct val="100000"/>
              </a:lnSpc>
              <a:spcBef>
                <a:spcPts val="0"/>
              </a:spcBef>
              <a:spcAft>
                <a:spcPts val="0"/>
              </a:spcAft>
              <a:buSzPts val="4800"/>
              <a:buNone/>
              <a:defRPr sz="4800"/>
            </a:lvl9pPr>
          </a:lstStyle>
          <a:p>
            <a:endParaRPr/>
          </a:p>
        </p:txBody>
      </p:sp>
      <p:sp>
        <p:nvSpPr>
          <p:cNvPr id="283" name="Google Shape;283;p20"/>
          <p:cNvSpPr txBox="1">
            <a:spLocks noGrp="1"/>
          </p:cNvSpPr>
          <p:nvPr>
            <p:ph type="title" idx="3"/>
          </p:nvPr>
        </p:nvSpPr>
        <p:spPr>
          <a:xfrm>
            <a:off x="5626675" y="1582550"/>
            <a:ext cx="2395800" cy="265200"/>
          </a:xfrm>
          <a:prstGeom prst="rect">
            <a:avLst/>
          </a:prstGeom>
        </p:spPr>
        <p:txBody>
          <a:bodyPr spcFirstLastPara="1" wrap="square" lIns="91425" tIns="0" rIns="91425" bIns="0" anchor="ctr" anchorCtr="0">
            <a:noAutofit/>
          </a:bodyPr>
          <a:lstStyle>
            <a:lvl1pPr lvl="0" rtl="0">
              <a:lnSpc>
                <a:spcPct val="100000"/>
              </a:lnSpc>
              <a:spcBef>
                <a:spcPts val="0"/>
              </a:spcBef>
              <a:spcAft>
                <a:spcPts val="0"/>
              </a:spcAft>
              <a:buClr>
                <a:schemeClr val="dk1"/>
              </a:buClr>
              <a:buSzPts val="2200"/>
              <a:buNone/>
              <a:defRPr sz="2200">
                <a:solidFill>
                  <a:schemeClr val="dk1"/>
                </a:solidFill>
              </a:defRPr>
            </a:lvl1pPr>
            <a:lvl2pPr lvl="1" rtl="0">
              <a:lnSpc>
                <a:spcPct val="100000"/>
              </a:lnSpc>
              <a:spcBef>
                <a:spcPts val="0"/>
              </a:spcBef>
              <a:spcAft>
                <a:spcPts val="0"/>
              </a:spcAft>
              <a:buSzPts val="4800"/>
              <a:buNone/>
              <a:defRPr sz="4800"/>
            </a:lvl2pPr>
            <a:lvl3pPr lvl="2" rtl="0">
              <a:lnSpc>
                <a:spcPct val="100000"/>
              </a:lnSpc>
              <a:spcBef>
                <a:spcPts val="0"/>
              </a:spcBef>
              <a:spcAft>
                <a:spcPts val="0"/>
              </a:spcAft>
              <a:buSzPts val="4800"/>
              <a:buNone/>
              <a:defRPr sz="4800"/>
            </a:lvl3pPr>
            <a:lvl4pPr lvl="3" rtl="0">
              <a:lnSpc>
                <a:spcPct val="100000"/>
              </a:lnSpc>
              <a:spcBef>
                <a:spcPts val="0"/>
              </a:spcBef>
              <a:spcAft>
                <a:spcPts val="0"/>
              </a:spcAft>
              <a:buSzPts val="4800"/>
              <a:buNone/>
              <a:defRPr sz="4800"/>
            </a:lvl4pPr>
            <a:lvl5pPr lvl="4" rtl="0">
              <a:lnSpc>
                <a:spcPct val="100000"/>
              </a:lnSpc>
              <a:spcBef>
                <a:spcPts val="0"/>
              </a:spcBef>
              <a:spcAft>
                <a:spcPts val="0"/>
              </a:spcAft>
              <a:buSzPts val="4800"/>
              <a:buNone/>
              <a:defRPr sz="4800"/>
            </a:lvl5pPr>
            <a:lvl6pPr lvl="5" rtl="0">
              <a:lnSpc>
                <a:spcPct val="100000"/>
              </a:lnSpc>
              <a:spcBef>
                <a:spcPts val="0"/>
              </a:spcBef>
              <a:spcAft>
                <a:spcPts val="0"/>
              </a:spcAft>
              <a:buSzPts val="4800"/>
              <a:buNone/>
              <a:defRPr sz="4800"/>
            </a:lvl6pPr>
            <a:lvl7pPr lvl="6" rtl="0">
              <a:lnSpc>
                <a:spcPct val="100000"/>
              </a:lnSpc>
              <a:spcBef>
                <a:spcPts val="0"/>
              </a:spcBef>
              <a:spcAft>
                <a:spcPts val="0"/>
              </a:spcAft>
              <a:buSzPts val="4800"/>
              <a:buNone/>
              <a:defRPr sz="4800"/>
            </a:lvl7pPr>
            <a:lvl8pPr lvl="7" rtl="0">
              <a:lnSpc>
                <a:spcPct val="100000"/>
              </a:lnSpc>
              <a:spcBef>
                <a:spcPts val="0"/>
              </a:spcBef>
              <a:spcAft>
                <a:spcPts val="0"/>
              </a:spcAft>
              <a:buSzPts val="4800"/>
              <a:buNone/>
              <a:defRPr sz="4800"/>
            </a:lvl8pPr>
            <a:lvl9pPr lvl="8" rtl="0">
              <a:lnSpc>
                <a:spcPct val="100000"/>
              </a:lnSpc>
              <a:spcBef>
                <a:spcPts val="0"/>
              </a:spcBef>
              <a:spcAft>
                <a:spcPts val="0"/>
              </a:spcAft>
              <a:buSzPts val="4800"/>
              <a:buNone/>
              <a:defRPr sz="4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hanks!">
  <p:cSld name="CUSTOM_13">
    <p:spTree>
      <p:nvGrpSpPr>
        <p:cNvPr id="1" name="Shape 51"/>
        <p:cNvGrpSpPr/>
        <p:nvPr/>
      </p:nvGrpSpPr>
      <p:grpSpPr>
        <a:xfrm>
          <a:off x="0" y="0"/>
          <a:ext cx="0" cy="0"/>
          <a:chOff x="0" y="0"/>
          <a:chExt cx="0" cy="0"/>
        </a:xfrm>
      </p:grpSpPr>
      <p:sp>
        <p:nvSpPr>
          <p:cNvPr id="52" name="Google Shape;52;p3"/>
          <p:cNvSpPr/>
          <p:nvPr/>
        </p:nvSpPr>
        <p:spPr>
          <a:xfrm>
            <a:off x="0" y="4357775"/>
            <a:ext cx="6633906" cy="785368"/>
          </a:xfrm>
          <a:custGeom>
            <a:avLst/>
            <a:gdLst/>
            <a:ahLst/>
            <a:cxnLst/>
            <a:rect l="l" t="t" r="r" b="b"/>
            <a:pathLst>
              <a:path w="17241" h="16396" extrusionOk="0">
                <a:moveTo>
                  <a:pt x="0" y="1"/>
                </a:moveTo>
                <a:lnTo>
                  <a:pt x="0" y="16396"/>
                </a:lnTo>
                <a:lnTo>
                  <a:pt x="17240" y="16396"/>
                </a:lnTo>
                <a:lnTo>
                  <a:pt x="1724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3"/>
          <p:cNvSpPr/>
          <p:nvPr/>
        </p:nvSpPr>
        <p:spPr>
          <a:xfrm>
            <a:off x="8355575" y="4357775"/>
            <a:ext cx="788431" cy="785368"/>
          </a:xfrm>
          <a:custGeom>
            <a:avLst/>
            <a:gdLst/>
            <a:ahLst/>
            <a:cxnLst/>
            <a:rect l="l" t="t" r="r" b="b"/>
            <a:pathLst>
              <a:path w="17241" h="16396" extrusionOk="0">
                <a:moveTo>
                  <a:pt x="0" y="1"/>
                </a:moveTo>
                <a:lnTo>
                  <a:pt x="0" y="16396"/>
                </a:lnTo>
                <a:lnTo>
                  <a:pt x="17240" y="16396"/>
                </a:lnTo>
                <a:lnTo>
                  <a:pt x="1724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3"/>
          <p:cNvSpPr/>
          <p:nvPr/>
        </p:nvSpPr>
        <p:spPr>
          <a:xfrm>
            <a:off x="1923700" y="0"/>
            <a:ext cx="7220221" cy="2724140"/>
          </a:xfrm>
          <a:custGeom>
            <a:avLst/>
            <a:gdLst/>
            <a:ahLst/>
            <a:cxnLst/>
            <a:rect l="l" t="t" r="r" b="b"/>
            <a:pathLst>
              <a:path w="52686" h="24170" extrusionOk="0">
                <a:moveTo>
                  <a:pt x="1" y="0"/>
                </a:moveTo>
                <a:lnTo>
                  <a:pt x="1" y="24170"/>
                </a:lnTo>
                <a:lnTo>
                  <a:pt x="52686" y="24170"/>
                </a:lnTo>
                <a:lnTo>
                  <a:pt x="526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3"/>
          <p:cNvSpPr txBox="1">
            <a:spLocks noGrp="1"/>
          </p:cNvSpPr>
          <p:nvPr>
            <p:ph type="title"/>
          </p:nvPr>
        </p:nvSpPr>
        <p:spPr>
          <a:xfrm>
            <a:off x="2951850" y="700250"/>
            <a:ext cx="3240300" cy="6690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4300">
                <a:solidFill>
                  <a:schemeClr val="dk1"/>
                </a:solidFill>
              </a:defRPr>
            </a:lvl1pPr>
            <a:lvl2pPr lvl="1" algn="ctr" rtl="0">
              <a:spcBef>
                <a:spcPts val="0"/>
              </a:spcBef>
              <a:spcAft>
                <a:spcPts val="0"/>
              </a:spcAft>
              <a:buNone/>
              <a:defRPr sz="3000">
                <a:solidFill>
                  <a:schemeClr val="dk1"/>
                </a:solidFill>
              </a:defRPr>
            </a:lvl2pPr>
            <a:lvl3pPr lvl="2" algn="ctr" rtl="0">
              <a:spcBef>
                <a:spcPts val="0"/>
              </a:spcBef>
              <a:spcAft>
                <a:spcPts val="0"/>
              </a:spcAft>
              <a:buNone/>
              <a:defRPr sz="3000">
                <a:solidFill>
                  <a:schemeClr val="dk1"/>
                </a:solidFill>
              </a:defRPr>
            </a:lvl3pPr>
            <a:lvl4pPr lvl="3" algn="ctr" rtl="0">
              <a:spcBef>
                <a:spcPts val="0"/>
              </a:spcBef>
              <a:spcAft>
                <a:spcPts val="0"/>
              </a:spcAft>
              <a:buNone/>
              <a:defRPr sz="3000">
                <a:solidFill>
                  <a:schemeClr val="dk1"/>
                </a:solidFill>
              </a:defRPr>
            </a:lvl4pPr>
            <a:lvl5pPr lvl="4" algn="ctr" rtl="0">
              <a:spcBef>
                <a:spcPts val="0"/>
              </a:spcBef>
              <a:spcAft>
                <a:spcPts val="0"/>
              </a:spcAft>
              <a:buNone/>
              <a:defRPr sz="3000">
                <a:solidFill>
                  <a:schemeClr val="dk1"/>
                </a:solidFill>
              </a:defRPr>
            </a:lvl5pPr>
            <a:lvl6pPr lvl="5" algn="ctr" rtl="0">
              <a:spcBef>
                <a:spcPts val="0"/>
              </a:spcBef>
              <a:spcAft>
                <a:spcPts val="0"/>
              </a:spcAft>
              <a:buNone/>
              <a:defRPr sz="3000">
                <a:solidFill>
                  <a:schemeClr val="dk1"/>
                </a:solidFill>
              </a:defRPr>
            </a:lvl6pPr>
            <a:lvl7pPr lvl="6" algn="ctr" rtl="0">
              <a:spcBef>
                <a:spcPts val="0"/>
              </a:spcBef>
              <a:spcAft>
                <a:spcPts val="0"/>
              </a:spcAft>
              <a:buNone/>
              <a:defRPr sz="3000">
                <a:solidFill>
                  <a:schemeClr val="dk1"/>
                </a:solidFill>
              </a:defRPr>
            </a:lvl7pPr>
            <a:lvl8pPr lvl="7" algn="ctr" rtl="0">
              <a:spcBef>
                <a:spcPts val="0"/>
              </a:spcBef>
              <a:spcAft>
                <a:spcPts val="0"/>
              </a:spcAft>
              <a:buNone/>
              <a:defRPr sz="3000">
                <a:solidFill>
                  <a:schemeClr val="dk1"/>
                </a:solidFill>
              </a:defRPr>
            </a:lvl8pPr>
            <a:lvl9pPr lvl="8" algn="ctr" rtl="0">
              <a:spcBef>
                <a:spcPts val="0"/>
              </a:spcBef>
              <a:spcAft>
                <a:spcPts val="0"/>
              </a:spcAft>
              <a:buNone/>
              <a:defRPr sz="3000">
                <a:solidFill>
                  <a:schemeClr val="dk1"/>
                </a:solidFill>
              </a:defRPr>
            </a:lvl9pPr>
          </a:lstStyle>
          <a:p>
            <a:endParaRPr/>
          </a:p>
        </p:txBody>
      </p:sp>
      <p:sp>
        <p:nvSpPr>
          <p:cNvPr id="56" name="Google Shape;56;p3"/>
          <p:cNvSpPr txBox="1">
            <a:spLocks noGrp="1"/>
          </p:cNvSpPr>
          <p:nvPr>
            <p:ph type="subTitle" idx="1"/>
          </p:nvPr>
        </p:nvSpPr>
        <p:spPr>
          <a:xfrm>
            <a:off x="2951850" y="1515875"/>
            <a:ext cx="3240300" cy="1208400"/>
          </a:xfrm>
          <a:prstGeom prst="rect">
            <a:avLst/>
          </a:prstGeom>
        </p:spPr>
        <p:txBody>
          <a:bodyPr spcFirstLastPara="1" wrap="square" lIns="91425" tIns="0" rIns="91425" bIns="91425" anchor="t" anchorCtr="0">
            <a:noAutofit/>
          </a:bodyPr>
          <a:lstStyle>
            <a:lvl1pPr lvl="0" algn="ctr" rtl="0">
              <a:lnSpc>
                <a:spcPct val="100000"/>
              </a:lnSpc>
              <a:spcBef>
                <a:spcPts val="0"/>
              </a:spcBef>
              <a:spcAft>
                <a:spcPts val="0"/>
              </a:spcAft>
              <a:buClr>
                <a:schemeClr val="dk1"/>
              </a:buClr>
              <a:buSzPts val="3000"/>
              <a:buNone/>
              <a:defRPr sz="1600">
                <a:solidFill>
                  <a:schemeClr val="dk1"/>
                </a:solidFill>
              </a:defRPr>
            </a:lvl1pPr>
            <a:lvl2pPr lvl="1" algn="ctr" rtl="0">
              <a:lnSpc>
                <a:spcPct val="100000"/>
              </a:lnSpc>
              <a:spcBef>
                <a:spcPts val="0"/>
              </a:spcBef>
              <a:spcAft>
                <a:spcPts val="0"/>
              </a:spcAft>
              <a:buClr>
                <a:schemeClr val="dk1"/>
              </a:buClr>
              <a:buSzPts val="2800"/>
              <a:buNone/>
              <a:defRPr sz="2800">
                <a:solidFill>
                  <a:schemeClr val="dk1"/>
                </a:solidFill>
              </a:defRPr>
            </a:lvl2pPr>
            <a:lvl3pPr lvl="2" algn="ctr" rtl="0">
              <a:lnSpc>
                <a:spcPct val="100000"/>
              </a:lnSpc>
              <a:spcBef>
                <a:spcPts val="0"/>
              </a:spcBef>
              <a:spcAft>
                <a:spcPts val="0"/>
              </a:spcAft>
              <a:buClr>
                <a:schemeClr val="dk1"/>
              </a:buClr>
              <a:buSzPts val="2800"/>
              <a:buNone/>
              <a:defRPr sz="2800">
                <a:solidFill>
                  <a:schemeClr val="dk1"/>
                </a:solidFill>
              </a:defRPr>
            </a:lvl3pPr>
            <a:lvl4pPr lvl="3" algn="ctr" rtl="0">
              <a:lnSpc>
                <a:spcPct val="100000"/>
              </a:lnSpc>
              <a:spcBef>
                <a:spcPts val="0"/>
              </a:spcBef>
              <a:spcAft>
                <a:spcPts val="0"/>
              </a:spcAft>
              <a:buClr>
                <a:schemeClr val="dk1"/>
              </a:buClr>
              <a:buSzPts val="2800"/>
              <a:buNone/>
              <a:defRPr sz="2800">
                <a:solidFill>
                  <a:schemeClr val="dk1"/>
                </a:solidFill>
              </a:defRPr>
            </a:lvl4pPr>
            <a:lvl5pPr lvl="4" algn="ctr" rtl="0">
              <a:lnSpc>
                <a:spcPct val="100000"/>
              </a:lnSpc>
              <a:spcBef>
                <a:spcPts val="0"/>
              </a:spcBef>
              <a:spcAft>
                <a:spcPts val="0"/>
              </a:spcAft>
              <a:buClr>
                <a:schemeClr val="dk1"/>
              </a:buClr>
              <a:buSzPts val="2800"/>
              <a:buNone/>
              <a:defRPr sz="2800">
                <a:solidFill>
                  <a:schemeClr val="dk1"/>
                </a:solidFill>
              </a:defRPr>
            </a:lvl5pPr>
            <a:lvl6pPr lvl="5" algn="ctr" rtl="0">
              <a:lnSpc>
                <a:spcPct val="100000"/>
              </a:lnSpc>
              <a:spcBef>
                <a:spcPts val="0"/>
              </a:spcBef>
              <a:spcAft>
                <a:spcPts val="0"/>
              </a:spcAft>
              <a:buClr>
                <a:schemeClr val="dk1"/>
              </a:buClr>
              <a:buSzPts val="2800"/>
              <a:buNone/>
              <a:defRPr sz="2800">
                <a:solidFill>
                  <a:schemeClr val="dk1"/>
                </a:solidFill>
              </a:defRPr>
            </a:lvl6pPr>
            <a:lvl7pPr lvl="6" algn="ctr" rtl="0">
              <a:lnSpc>
                <a:spcPct val="100000"/>
              </a:lnSpc>
              <a:spcBef>
                <a:spcPts val="0"/>
              </a:spcBef>
              <a:spcAft>
                <a:spcPts val="0"/>
              </a:spcAft>
              <a:buClr>
                <a:schemeClr val="dk1"/>
              </a:buClr>
              <a:buSzPts val="2800"/>
              <a:buNone/>
              <a:defRPr sz="2800">
                <a:solidFill>
                  <a:schemeClr val="dk1"/>
                </a:solidFill>
              </a:defRPr>
            </a:lvl7pPr>
            <a:lvl8pPr lvl="7" algn="ctr" rtl="0">
              <a:lnSpc>
                <a:spcPct val="100000"/>
              </a:lnSpc>
              <a:spcBef>
                <a:spcPts val="0"/>
              </a:spcBef>
              <a:spcAft>
                <a:spcPts val="0"/>
              </a:spcAft>
              <a:buClr>
                <a:schemeClr val="dk1"/>
              </a:buClr>
              <a:buSzPts val="2800"/>
              <a:buNone/>
              <a:defRPr sz="2800">
                <a:solidFill>
                  <a:schemeClr val="dk1"/>
                </a:solidFill>
              </a:defRPr>
            </a:lvl8pPr>
            <a:lvl9pPr lvl="8" algn="ctr" rtl="0">
              <a:lnSpc>
                <a:spcPct val="100000"/>
              </a:lnSpc>
              <a:spcBef>
                <a:spcPts val="0"/>
              </a:spcBef>
              <a:spcAft>
                <a:spcPts val="0"/>
              </a:spcAft>
              <a:buClr>
                <a:schemeClr val="dk1"/>
              </a:buClr>
              <a:buSzPts val="2800"/>
              <a:buNone/>
              <a:defRPr sz="2800">
                <a:solidFill>
                  <a:schemeClr val="dk1"/>
                </a:solidFill>
              </a:defRPr>
            </a:lvl9pPr>
          </a:lstStyle>
          <a:p>
            <a:endParaRPr/>
          </a:p>
        </p:txBody>
      </p:sp>
      <p:sp>
        <p:nvSpPr>
          <p:cNvPr id="57" name="Google Shape;57;p3"/>
          <p:cNvSpPr txBox="1"/>
          <p:nvPr/>
        </p:nvSpPr>
        <p:spPr>
          <a:xfrm>
            <a:off x="2510100" y="3306950"/>
            <a:ext cx="4123800" cy="919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latin typeface="Anaheim"/>
                <a:ea typeface="Anaheim"/>
                <a:cs typeface="Anaheim"/>
                <a:sym typeface="Anaheim"/>
              </a:rPr>
              <a:t>CREDITS: This presentation template was created by Slidesgo, incluiding icons by Flaticon, and infographics &amp; images by Freepik.</a:t>
            </a:r>
            <a:endParaRPr>
              <a:solidFill>
                <a:schemeClr val="lt1"/>
              </a:solidFill>
              <a:latin typeface="Anaheim"/>
              <a:ea typeface="Anaheim"/>
              <a:cs typeface="Anaheim"/>
              <a:sym typeface="Anaheim"/>
            </a:endParaRPr>
          </a:p>
        </p:txBody>
      </p:sp>
      <p:sp>
        <p:nvSpPr>
          <p:cNvPr id="58" name="Google Shape;58;p3"/>
          <p:cNvSpPr/>
          <p:nvPr/>
        </p:nvSpPr>
        <p:spPr>
          <a:xfrm>
            <a:off x="7377200" y="2089950"/>
            <a:ext cx="1766704" cy="356851"/>
          </a:xfrm>
          <a:custGeom>
            <a:avLst/>
            <a:gdLst/>
            <a:ahLst/>
            <a:cxnLst/>
            <a:rect l="l" t="t" r="r" b="b"/>
            <a:pathLst>
              <a:path w="15325" h="2775" extrusionOk="0">
                <a:moveTo>
                  <a:pt x="1" y="0"/>
                </a:moveTo>
                <a:lnTo>
                  <a:pt x="1" y="2774"/>
                </a:lnTo>
                <a:lnTo>
                  <a:pt x="15324" y="2774"/>
                </a:lnTo>
                <a:lnTo>
                  <a:pt x="15324" y="0"/>
                </a:lnTo>
                <a:close/>
              </a:path>
            </a:pathLst>
          </a:custGeom>
          <a:solidFill>
            <a:srgbClr val="FFFFFF">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3"/>
          <p:cNvSpPr/>
          <p:nvPr/>
        </p:nvSpPr>
        <p:spPr>
          <a:xfrm>
            <a:off x="357025" y="2089950"/>
            <a:ext cx="2071751" cy="356851"/>
          </a:xfrm>
          <a:custGeom>
            <a:avLst/>
            <a:gdLst/>
            <a:ahLst/>
            <a:cxnLst/>
            <a:rect l="l" t="t" r="r" b="b"/>
            <a:pathLst>
              <a:path w="4300" h="2775" extrusionOk="0">
                <a:moveTo>
                  <a:pt x="1" y="0"/>
                </a:moveTo>
                <a:lnTo>
                  <a:pt x="1" y="2774"/>
                </a:lnTo>
                <a:lnTo>
                  <a:pt x="4299" y="2774"/>
                </a:lnTo>
                <a:lnTo>
                  <a:pt x="4299" y="0"/>
                </a:lnTo>
                <a:close/>
              </a:path>
            </a:pathLst>
          </a:custGeom>
          <a:solidFill>
            <a:srgbClr val="FFFFFF">
              <a:alpha val="1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3"/>
          <p:cNvSpPr/>
          <p:nvPr/>
        </p:nvSpPr>
        <p:spPr>
          <a:xfrm>
            <a:off x="6810278" y="1500450"/>
            <a:ext cx="1104154" cy="356872"/>
          </a:xfrm>
          <a:custGeom>
            <a:avLst/>
            <a:gdLst/>
            <a:ahLst/>
            <a:cxnLst/>
            <a:rect l="l" t="t" r="r" b="b"/>
            <a:pathLst>
              <a:path w="18027" h="2775" extrusionOk="0">
                <a:moveTo>
                  <a:pt x="0" y="0"/>
                </a:moveTo>
                <a:lnTo>
                  <a:pt x="0" y="2774"/>
                </a:lnTo>
                <a:lnTo>
                  <a:pt x="18026" y="2774"/>
                </a:lnTo>
                <a:lnTo>
                  <a:pt x="18026"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3"/>
          <p:cNvSpPr/>
          <p:nvPr/>
        </p:nvSpPr>
        <p:spPr>
          <a:xfrm>
            <a:off x="6896029" y="2679300"/>
            <a:ext cx="2247805" cy="355450"/>
          </a:xfrm>
          <a:custGeom>
            <a:avLst/>
            <a:gdLst/>
            <a:ahLst/>
            <a:cxnLst/>
            <a:rect l="l" t="t" r="r" b="b"/>
            <a:pathLst>
              <a:path w="12872" h="2764" extrusionOk="0">
                <a:moveTo>
                  <a:pt x="1" y="1"/>
                </a:moveTo>
                <a:lnTo>
                  <a:pt x="1" y="2763"/>
                </a:lnTo>
                <a:lnTo>
                  <a:pt x="12871" y="2763"/>
                </a:lnTo>
                <a:lnTo>
                  <a:pt x="12871"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3"/>
          <p:cNvSpPr/>
          <p:nvPr/>
        </p:nvSpPr>
        <p:spPr>
          <a:xfrm>
            <a:off x="8105579" y="1500450"/>
            <a:ext cx="1038298" cy="356872"/>
          </a:xfrm>
          <a:custGeom>
            <a:avLst/>
            <a:gdLst/>
            <a:ahLst/>
            <a:cxnLst/>
            <a:rect l="l" t="t" r="r" b="b"/>
            <a:pathLst>
              <a:path w="2882" h="2775" extrusionOk="0">
                <a:moveTo>
                  <a:pt x="1" y="0"/>
                </a:moveTo>
                <a:lnTo>
                  <a:pt x="1" y="2774"/>
                </a:lnTo>
                <a:lnTo>
                  <a:pt x="2882" y="2774"/>
                </a:lnTo>
                <a:lnTo>
                  <a:pt x="2882" y="0"/>
                </a:lnTo>
                <a:close/>
              </a:path>
            </a:pathLst>
          </a:custGeom>
          <a:solidFill>
            <a:srgbClr val="FFFFFF">
              <a:alpha val="56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3"/>
          <p:cNvSpPr/>
          <p:nvPr/>
        </p:nvSpPr>
        <p:spPr>
          <a:xfrm>
            <a:off x="6739789" y="3268775"/>
            <a:ext cx="1104128" cy="355450"/>
          </a:xfrm>
          <a:custGeom>
            <a:avLst/>
            <a:gdLst/>
            <a:ahLst/>
            <a:cxnLst/>
            <a:rect l="l" t="t" r="r" b="b"/>
            <a:pathLst>
              <a:path w="18396" h="2764" extrusionOk="0">
                <a:moveTo>
                  <a:pt x="1" y="1"/>
                </a:moveTo>
                <a:lnTo>
                  <a:pt x="1" y="2763"/>
                </a:lnTo>
                <a:lnTo>
                  <a:pt x="18396" y="2763"/>
                </a:lnTo>
                <a:lnTo>
                  <a:pt x="18396"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3"/>
          <p:cNvSpPr/>
          <p:nvPr/>
        </p:nvSpPr>
        <p:spPr>
          <a:xfrm>
            <a:off x="18" y="3268775"/>
            <a:ext cx="1038298" cy="355450"/>
          </a:xfrm>
          <a:custGeom>
            <a:avLst/>
            <a:gdLst/>
            <a:ahLst/>
            <a:cxnLst/>
            <a:rect l="l" t="t" r="r" b="b"/>
            <a:pathLst>
              <a:path w="2882" h="2764" extrusionOk="0">
                <a:moveTo>
                  <a:pt x="0" y="1"/>
                </a:moveTo>
                <a:lnTo>
                  <a:pt x="0" y="2763"/>
                </a:lnTo>
                <a:lnTo>
                  <a:pt x="2881" y="2763"/>
                </a:lnTo>
                <a:lnTo>
                  <a:pt x="2881" y="1"/>
                </a:lnTo>
                <a:close/>
              </a:path>
            </a:pathLst>
          </a:custGeom>
          <a:solidFill>
            <a:srgbClr val="FFFFFF">
              <a:alpha val="501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3"/>
          <p:cNvSpPr/>
          <p:nvPr/>
        </p:nvSpPr>
        <p:spPr>
          <a:xfrm>
            <a:off x="10" y="1500456"/>
            <a:ext cx="1104138" cy="356858"/>
          </a:xfrm>
          <a:custGeom>
            <a:avLst/>
            <a:gdLst/>
            <a:ahLst/>
            <a:cxnLst/>
            <a:rect l="l" t="t" r="r" b="b"/>
            <a:pathLst>
              <a:path w="8586" h="2775" extrusionOk="0">
                <a:moveTo>
                  <a:pt x="1" y="0"/>
                </a:moveTo>
                <a:lnTo>
                  <a:pt x="1" y="2774"/>
                </a:lnTo>
                <a:lnTo>
                  <a:pt x="8585" y="2774"/>
                </a:lnTo>
                <a:lnTo>
                  <a:pt x="8585"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3"/>
          <p:cNvSpPr/>
          <p:nvPr/>
        </p:nvSpPr>
        <p:spPr>
          <a:xfrm>
            <a:off x="1299972" y="1500450"/>
            <a:ext cx="490621" cy="356872"/>
          </a:xfrm>
          <a:custGeom>
            <a:avLst/>
            <a:gdLst/>
            <a:ahLst/>
            <a:cxnLst/>
            <a:rect l="l" t="t" r="r" b="b"/>
            <a:pathLst>
              <a:path w="18396" h="2775" extrusionOk="0">
                <a:moveTo>
                  <a:pt x="0" y="0"/>
                </a:moveTo>
                <a:lnTo>
                  <a:pt x="0" y="2774"/>
                </a:lnTo>
                <a:lnTo>
                  <a:pt x="18396" y="2774"/>
                </a:lnTo>
                <a:lnTo>
                  <a:pt x="18396"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ontents">
  <p:cSld name="CUSTOM_10">
    <p:spTree>
      <p:nvGrpSpPr>
        <p:cNvPr id="1" name="Shape 284"/>
        <p:cNvGrpSpPr/>
        <p:nvPr/>
      </p:nvGrpSpPr>
      <p:grpSpPr>
        <a:xfrm>
          <a:off x="0" y="0"/>
          <a:ext cx="0" cy="0"/>
          <a:chOff x="0" y="0"/>
          <a:chExt cx="0" cy="0"/>
        </a:xfrm>
      </p:grpSpPr>
      <p:sp>
        <p:nvSpPr>
          <p:cNvPr id="285" name="Google Shape;285;p21"/>
          <p:cNvSpPr txBox="1">
            <a:spLocks noGrp="1"/>
          </p:cNvSpPr>
          <p:nvPr>
            <p:ph type="subTitle" idx="1"/>
          </p:nvPr>
        </p:nvSpPr>
        <p:spPr>
          <a:xfrm flipH="1">
            <a:off x="720000" y="1132375"/>
            <a:ext cx="7704000" cy="3294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Font typeface="Roboto"/>
              <a:buAutoNum type="arabicPeriod"/>
              <a:defRPr sz="1200"/>
            </a:lvl1pPr>
            <a:lvl2pPr lvl="1" algn="ctr" rtl="0">
              <a:lnSpc>
                <a:spcPct val="100000"/>
              </a:lnSpc>
              <a:spcBef>
                <a:spcPts val="0"/>
              </a:spcBef>
              <a:spcAft>
                <a:spcPts val="0"/>
              </a:spcAft>
              <a:buSzPts val="1200"/>
              <a:buFont typeface="Roboto Condensed Light"/>
              <a:buAutoNum type="alphaLcPeriod"/>
              <a:defRPr sz="1200"/>
            </a:lvl2pPr>
            <a:lvl3pPr lvl="2" algn="ctr" rtl="0">
              <a:lnSpc>
                <a:spcPct val="100000"/>
              </a:lnSpc>
              <a:spcBef>
                <a:spcPts val="0"/>
              </a:spcBef>
              <a:spcAft>
                <a:spcPts val="0"/>
              </a:spcAft>
              <a:buSzPts val="1200"/>
              <a:buFont typeface="Roboto Condensed Light"/>
              <a:buAutoNum type="romanLcPeriod"/>
              <a:defRPr sz="1200"/>
            </a:lvl3pPr>
            <a:lvl4pPr lvl="3" algn="ctr" rtl="0">
              <a:lnSpc>
                <a:spcPct val="100000"/>
              </a:lnSpc>
              <a:spcBef>
                <a:spcPts val="0"/>
              </a:spcBef>
              <a:spcAft>
                <a:spcPts val="0"/>
              </a:spcAft>
              <a:buSzPts val="1200"/>
              <a:buFont typeface="Roboto Condensed Light"/>
              <a:buAutoNum type="arabicPeriod"/>
              <a:defRPr sz="1200"/>
            </a:lvl4pPr>
            <a:lvl5pPr lvl="4" algn="ctr" rtl="0">
              <a:lnSpc>
                <a:spcPct val="100000"/>
              </a:lnSpc>
              <a:spcBef>
                <a:spcPts val="0"/>
              </a:spcBef>
              <a:spcAft>
                <a:spcPts val="0"/>
              </a:spcAft>
              <a:buSzPts val="1200"/>
              <a:buFont typeface="Roboto Condensed Light"/>
              <a:buAutoNum type="alphaLcPeriod"/>
              <a:defRPr sz="1200"/>
            </a:lvl5pPr>
            <a:lvl6pPr lvl="5" algn="ctr" rtl="0">
              <a:lnSpc>
                <a:spcPct val="100000"/>
              </a:lnSpc>
              <a:spcBef>
                <a:spcPts val="0"/>
              </a:spcBef>
              <a:spcAft>
                <a:spcPts val="0"/>
              </a:spcAft>
              <a:buSzPts val="1200"/>
              <a:buFont typeface="Roboto Condensed Light"/>
              <a:buAutoNum type="romanLcPeriod"/>
              <a:defRPr sz="1200"/>
            </a:lvl6pPr>
            <a:lvl7pPr lvl="6" algn="ctr" rtl="0">
              <a:lnSpc>
                <a:spcPct val="100000"/>
              </a:lnSpc>
              <a:spcBef>
                <a:spcPts val="0"/>
              </a:spcBef>
              <a:spcAft>
                <a:spcPts val="0"/>
              </a:spcAft>
              <a:buSzPts val="1200"/>
              <a:buFont typeface="Roboto Condensed Light"/>
              <a:buAutoNum type="arabicPeriod"/>
              <a:defRPr sz="1200"/>
            </a:lvl7pPr>
            <a:lvl8pPr lvl="7" algn="ctr" rtl="0">
              <a:lnSpc>
                <a:spcPct val="100000"/>
              </a:lnSpc>
              <a:spcBef>
                <a:spcPts val="0"/>
              </a:spcBef>
              <a:spcAft>
                <a:spcPts val="0"/>
              </a:spcAft>
              <a:buSzPts val="1200"/>
              <a:buFont typeface="Roboto Condensed Light"/>
              <a:buAutoNum type="alphaLcPeriod"/>
              <a:defRPr sz="1200"/>
            </a:lvl8pPr>
            <a:lvl9pPr lvl="8" algn="ctr" rtl="0">
              <a:lnSpc>
                <a:spcPct val="100000"/>
              </a:lnSpc>
              <a:spcBef>
                <a:spcPts val="0"/>
              </a:spcBef>
              <a:spcAft>
                <a:spcPts val="0"/>
              </a:spcAft>
              <a:buSzPts val="1200"/>
              <a:buFont typeface="Roboto Condensed Light"/>
              <a:buAutoNum type="romanLcPeriod"/>
              <a:defRPr sz="1200"/>
            </a:lvl9pPr>
          </a:lstStyle>
          <a:p>
            <a:endParaRPr/>
          </a:p>
        </p:txBody>
      </p:sp>
      <p:sp>
        <p:nvSpPr>
          <p:cNvPr id="286" name="Google Shape;286;p21"/>
          <p:cNvSpPr txBox="1">
            <a:spLocks noGrp="1"/>
          </p:cNvSpPr>
          <p:nvPr>
            <p:ph type="title"/>
          </p:nvPr>
        </p:nvSpPr>
        <p:spPr>
          <a:xfrm>
            <a:off x="1278050" y="343200"/>
            <a:ext cx="6588000" cy="6690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3000">
                <a:solidFill>
                  <a:schemeClr val="dk2"/>
                </a:solidFill>
              </a:defRPr>
            </a:lvl1pPr>
            <a:lvl2pPr lvl="1" algn="ctr" rtl="0">
              <a:spcBef>
                <a:spcPts val="0"/>
              </a:spcBef>
              <a:spcAft>
                <a:spcPts val="0"/>
              </a:spcAft>
              <a:buNone/>
              <a:defRPr sz="3000"/>
            </a:lvl2pPr>
            <a:lvl3pPr lvl="2" algn="ctr" rtl="0">
              <a:spcBef>
                <a:spcPts val="0"/>
              </a:spcBef>
              <a:spcAft>
                <a:spcPts val="0"/>
              </a:spcAft>
              <a:buNone/>
              <a:defRPr sz="3000"/>
            </a:lvl3pPr>
            <a:lvl4pPr lvl="3" algn="ctr" rtl="0">
              <a:spcBef>
                <a:spcPts val="0"/>
              </a:spcBef>
              <a:spcAft>
                <a:spcPts val="0"/>
              </a:spcAft>
              <a:buNone/>
              <a:defRPr sz="3000"/>
            </a:lvl4pPr>
            <a:lvl5pPr lvl="4" algn="ctr" rtl="0">
              <a:spcBef>
                <a:spcPts val="0"/>
              </a:spcBef>
              <a:spcAft>
                <a:spcPts val="0"/>
              </a:spcAft>
              <a:buNone/>
              <a:defRPr sz="3000"/>
            </a:lvl5pPr>
            <a:lvl6pPr lvl="5" algn="ctr" rtl="0">
              <a:spcBef>
                <a:spcPts val="0"/>
              </a:spcBef>
              <a:spcAft>
                <a:spcPts val="0"/>
              </a:spcAft>
              <a:buNone/>
              <a:defRPr sz="3000"/>
            </a:lvl6pPr>
            <a:lvl7pPr lvl="6" algn="ctr" rtl="0">
              <a:spcBef>
                <a:spcPts val="0"/>
              </a:spcBef>
              <a:spcAft>
                <a:spcPts val="0"/>
              </a:spcAft>
              <a:buNone/>
              <a:defRPr sz="3000"/>
            </a:lvl7pPr>
            <a:lvl8pPr lvl="7" algn="ctr" rtl="0">
              <a:spcBef>
                <a:spcPts val="0"/>
              </a:spcBef>
              <a:spcAft>
                <a:spcPts val="0"/>
              </a:spcAft>
              <a:buNone/>
              <a:defRPr sz="3000"/>
            </a:lvl8pPr>
            <a:lvl9pPr lvl="8" algn="ctr" rtl="0">
              <a:spcBef>
                <a:spcPts val="0"/>
              </a:spcBef>
              <a:spcAft>
                <a:spcPts val="0"/>
              </a:spcAft>
              <a:buNone/>
              <a:defRPr sz="3000"/>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Six Columns">
  <p:cSld name="CUSTOM_11">
    <p:spTree>
      <p:nvGrpSpPr>
        <p:cNvPr id="1" name="Shape 287"/>
        <p:cNvGrpSpPr/>
        <p:nvPr/>
      </p:nvGrpSpPr>
      <p:grpSpPr>
        <a:xfrm>
          <a:off x="0" y="0"/>
          <a:ext cx="0" cy="0"/>
          <a:chOff x="0" y="0"/>
          <a:chExt cx="0" cy="0"/>
        </a:xfrm>
      </p:grpSpPr>
      <p:sp>
        <p:nvSpPr>
          <p:cNvPr id="288" name="Google Shape;288;p22"/>
          <p:cNvSpPr txBox="1">
            <a:spLocks noGrp="1"/>
          </p:cNvSpPr>
          <p:nvPr>
            <p:ph type="subTitle" idx="1"/>
          </p:nvPr>
        </p:nvSpPr>
        <p:spPr>
          <a:xfrm>
            <a:off x="6416724" y="2283125"/>
            <a:ext cx="1895700" cy="664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89" name="Google Shape;289;p22"/>
          <p:cNvSpPr txBox="1">
            <a:spLocks noGrp="1"/>
          </p:cNvSpPr>
          <p:nvPr>
            <p:ph type="title"/>
          </p:nvPr>
        </p:nvSpPr>
        <p:spPr>
          <a:xfrm>
            <a:off x="6385849" y="1753325"/>
            <a:ext cx="1957500" cy="529800"/>
          </a:xfrm>
          <a:prstGeom prst="rect">
            <a:avLst/>
          </a:prstGeom>
          <a:solidFill>
            <a:schemeClr val="dk2"/>
          </a:solidFill>
        </p:spPr>
        <p:txBody>
          <a:bodyPr spcFirstLastPara="1" wrap="square" lIns="91425" tIns="91425" rIns="91425" bIns="91425" anchor="b" anchorCtr="0">
            <a:noAutofit/>
          </a:bodyPr>
          <a:lstStyle>
            <a:lvl1pPr lvl="0" algn="ctr" rtl="0">
              <a:spcBef>
                <a:spcPts val="0"/>
              </a:spcBef>
              <a:spcAft>
                <a:spcPts val="0"/>
              </a:spcAft>
              <a:buClr>
                <a:schemeClr val="dk1"/>
              </a:buClr>
              <a:buSzPts val="2200"/>
              <a:buNone/>
              <a:defRPr sz="2200">
                <a:solidFill>
                  <a:schemeClr val="dk1"/>
                </a:solidFill>
              </a:defRPr>
            </a:lvl1pPr>
            <a:lvl2pPr lvl="1" algn="ctr" rtl="0">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2pPr>
            <a:lvl3pPr lvl="2" algn="ctr" rtl="0">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3pPr>
            <a:lvl4pPr lvl="3" algn="ctr" rtl="0">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4pPr>
            <a:lvl5pPr lvl="4" algn="ctr" rtl="0">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5pPr>
            <a:lvl6pPr lvl="5" algn="ctr" rtl="0">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6pPr>
            <a:lvl7pPr lvl="6" algn="ctr" rtl="0">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7pPr>
            <a:lvl8pPr lvl="7" algn="ctr" rtl="0">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8pPr>
            <a:lvl9pPr lvl="8" algn="ctr" rtl="0">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9pPr>
          </a:lstStyle>
          <a:p>
            <a:endParaRPr/>
          </a:p>
        </p:txBody>
      </p:sp>
      <p:sp>
        <p:nvSpPr>
          <p:cNvPr id="290" name="Google Shape;290;p22"/>
          <p:cNvSpPr txBox="1">
            <a:spLocks noGrp="1"/>
          </p:cNvSpPr>
          <p:nvPr>
            <p:ph type="subTitle" idx="2"/>
          </p:nvPr>
        </p:nvSpPr>
        <p:spPr>
          <a:xfrm>
            <a:off x="835225" y="2283125"/>
            <a:ext cx="1895700" cy="664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91" name="Google Shape;291;p22"/>
          <p:cNvSpPr txBox="1">
            <a:spLocks noGrp="1"/>
          </p:cNvSpPr>
          <p:nvPr>
            <p:ph type="title" idx="3"/>
          </p:nvPr>
        </p:nvSpPr>
        <p:spPr>
          <a:xfrm>
            <a:off x="804350" y="1753325"/>
            <a:ext cx="1957500" cy="529800"/>
          </a:xfrm>
          <a:prstGeom prst="rect">
            <a:avLst/>
          </a:prstGeom>
          <a:solidFill>
            <a:schemeClr val="dk2"/>
          </a:solidFill>
        </p:spPr>
        <p:txBody>
          <a:bodyPr spcFirstLastPara="1" wrap="square" lIns="91425" tIns="91425" rIns="91425" bIns="91425" anchor="b" anchorCtr="0">
            <a:noAutofit/>
          </a:bodyPr>
          <a:lstStyle>
            <a:lvl1pPr lvl="0" algn="ctr" rtl="0">
              <a:spcBef>
                <a:spcPts val="0"/>
              </a:spcBef>
              <a:spcAft>
                <a:spcPts val="0"/>
              </a:spcAft>
              <a:buClr>
                <a:schemeClr val="dk1"/>
              </a:buClr>
              <a:buSzPts val="2200"/>
              <a:buNone/>
              <a:defRPr sz="2200">
                <a:solidFill>
                  <a:schemeClr val="dk1"/>
                </a:solidFill>
              </a:defRPr>
            </a:lvl1pPr>
            <a:lvl2pPr lvl="1" algn="ctr" rtl="0">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2pPr>
            <a:lvl3pPr lvl="2" algn="ctr" rtl="0">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3pPr>
            <a:lvl4pPr lvl="3" algn="ctr" rtl="0">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4pPr>
            <a:lvl5pPr lvl="4" algn="ctr" rtl="0">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5pPr>
            <a:lvl6pPr lvl="5" algn="ctr" rtl="0">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6pPr>
            <a:lvl7pPr lvl="6" algn="ctr" rtl="0">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7pPr>
            <a:lvl8pPr lvl="7" algn="ctr" rtl="0">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8pPr>
            <a:lvl9pPr lvl="8" algn="ctr" rtl="0">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9pPr>
          </a:lstStyle>
          <a:p>
            <a:endParaRPr/>
          </a:p>
        </p:txBody>
      </p:sp>
      <p:sp>
        <p:nvSpPr>
          <p:cNvPr id="292" name="Google Shape;292;p22"/>
          <p:cNvSpPr txBox="1">
            <a:spLocks noGrp="1"/>
          </p:cNvSpPr>
          <p:nvPr>
            <p:ph type="subTitle" idx="4"/>
          </p:nvPr>
        </p:nvSpPr>
        <p:spPr>
          <a:xfrm>
            <a:off x="3624150" y="2283125"/>
            <a:ext cx="1895700" cy="664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93" name="Google Shape;293;p22"/>
          <p:cNvSpPr txBox="1">
            <a:spLocks noGrp="1"/>
          </p:cNvSpPr>
          <p:nvPr>
            <p:ph type="title" idx="5"/>
          </p:nvPr>
        </p:nvSpPr>
        <p:spPr>
          <a:xfrm>
            <a:off x="3593246" y="1753325"/>
            <a:ext cx="1957500" cy="529800"/>
          </a:xfrm>
          <a:prstGeom prst="rect">
            <a:avLst/>
          </a:prstGeom>
          <a:solidFill>
            <a:schemeClr val="lt2"/>
          </a:solidFill>
        </p:spPr>
        <p:txBody>
          <a:bodyPr spcFirstLastPara="1" wrap="square" lIns="91425" tIns="91425" rIns="91425" bIns="91425" anchor="b" anchorCtr="0">
            <a:noAutofit/>
          </a:bodyPr>
          <a:lstStyle>
            <a:lvl1pPr lvl="0" algn="ctr" rtl="0">
              <a:spcBef>
                <a:spcPts val="0"/>
              </a:spcBef>
              <a:spcAft>
                <a:spcPts val="0"/>
              </a:spcAft>
              <a:buClr>
                <a:schemeClr val="lt1"/>
              </a:buClr>
              <a:buSzPts val="2200"/>
              <a:buNone/>
              <a:defRPr sz="2200">
                <a:solidFill>
                  <a:schemeClr val="lt1"/>
                </a:solidFill>
              </a:defRPr>
            </a:lvl1pPr>
            <a:lvl2pPr lvl="1" algn="ctr" rtl="0">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2pPr>
            <a:lvl3pPr lvl="2" algn="ctr" rtl="0">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3pPr>
            <a:lvl4pPr lvl="3" algn="ctr" rtl="0">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4pPr>
            <a:lvl5pPr lvl="4" algn="ctr" rtl="0">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5pPr>
            <a:lvl6pPr lvl="5" algn="ctr" rtl="0">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6pPr>
            <a:lvl7pPr lvl="6" algn="ctr" rtl="0">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7pPr>
            <a:lvl8pPr lvl="7" algn="ctr" rtl="0">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8pPr>
            <a:lvl9pPr lvl="8" algn="ctr" rtl="0">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9pPr>
          </a:lstStyle>
          <a:p>
            <a:endParaRPr/>
          </a:p>
        </p:txBody>
      </p:sp>
      <p:sp>
        <p:nvSpPr>
          <p:cNvPr id="294" name="Google Shape;294;p22"/>
          <p:cNvSpPr txBox="1">
            <a:spLocks noGrp="1"/>
          </p:cNvSpPr>
          <p:nvPr>
            <p:ph type="subTitle" idx="6"/>
          </p:nvPr>
        </p:nvSpPr>
        <p:spPr>
          <a:xfrm>
            <a:off x="6416724" y="3826425"/>
            <a:ext cx="1895700" cy="664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95" name="Google Shape;295;p22"/>
          <p:cNvSpPr txBox="1">
            <a:spLocks noGrp="1"/>
          </p:cNvSpPr>
          <p:nvPr>
            <p:ph type="title" idx="7"/>
          </p:nvPr>
        </p:nvSpPr>
        <p:spPr>
          <a:xfrm>
            <a:off x="6385824" y="3296625"/>
            <a:ext cx="1957500" cy="529800"/>
          </a:xfrm>
          <a:prstGeom prst="rect">
            <a:avLst/>
          </a:prstGeom>
          <a:solidFill>
            <a:schemeClr val="lt2"/>
          </a:solidFill>
        </p:spPr>
        <p:txBody>
          <a:bodyPr spcFirstLastPara="1" wrap="square" lIns="91425" tIns="91425" rIns="91425" bIns="91425" anchor="b" anchorCtr="0">
            <a:noAutofit/>
          </a:bodyPr>
          <a:lstStyle>
            <a:lvl1pPr lvl="0" algn="ctr" rtl="0">
              <a:spcBef>
                <a:spcPts val="0"/>
              </a:spcBef>
              <a:spcAft>
                <a:spcPts val="0"/>
              </a:spcAft>
              <a:buSzPts val="2200"/>
              <a:buNone/>
              <a:defRPr sz="2200"/>
            </a:lvl1pPr>
            <a:lvl2pPr lvl="1" algn="ctr" rtl="0">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2pPr>
            <a:lvl3pPr lvl="2" algn="ctr" rtl="0">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3pPr>
            <a:lvl4pPr lvl="3" algn="ctr" rtl="0">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4pPr>
            <a:lvl5pPr lvl="4" algn="ctr" rtl="0">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5pPr>
            <a:lvl6pPr lvl="5" algn="ctr" rtl="0">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6pPr>
            <a:lvl7pPr lvl="6" algn="ctr" rtl="0">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7pPr>
            <a:lvl8pPr lvl="7" algn="ctr" rtl="0">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8pPr>
            <a:lvl9pPr lvl="8" algn="ctr" rtl="0">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9pPr>
          </a:lstStyle>
          <a:p>
            <a:endParaRPr/>
          </a:p>
        </p:txBody>
      </p:sp>
      <p:sp>
        <p:nvSpPr>
          <p:cNvPr id="296" name="Google Shape;296;p22"/>
          <p:cNvSpPr txBox="1">
            <a:spLocks noGrp="1"/>
          </p:cNvSpPr>
          <p:nvPr>
            <p:ph type="subTitle" idx="8"/>
          </p:nvPr>
        </p:nvSpPr>
        <p:spPr>
          <a:xfrm>
            <a:off x="835225" y="3826425"/>
            <a:ext cx="1895700" cy="664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97" name="Google Shape;297;p22"/>
          <p:cNvSpPr txBox="1">
            <a:spLocks noGrp="1"/>
          </p:cNvSpPr>
          <p:nvPr>
            <p:ph type="title" idx="9"/>
          </p:nvPr>
        </p:nvSpPr>
        <p:spPr>
          <a:xfrm>
            <a:off x="804325" y="3296625"/>
            <a:ext cx="1957500" cy="529800"/>
          </a:xfrm>
          <a:prstGeom prst="rect">
            <a:avLst/>
          </a:prstGeom>
          <a:solidFill>
            <a:schemeClr val="lt2"/>
          </a:solidFill>
        </p:spPr>
        <p:txBody>
          <a:bodyPr spcFirstLastPara="1" wrap="square" lIns="91425" tIns="91425" rIns="91425" bIns="91425" anchor="b" anchorCtr="0">
            <a:noAutofit/>
          </a:bodyPr>
          <a:lstStyle>
            <a:lvl1pPr lvl="0" algn="ctr" rtl="0">
              <a:spcBef>
                <a:spcPts val="0"/>
              </a:spcBef>
              <a:spcAft>
                <a:spcPts val="0"/>
              </a:spcAft>
              <a:buClr>
                <a:schemeClr val="lt1"/>
              </a:buClr>
              <a:buSzPts val="2200"/>
              <a:buNone/>
              <a:defRPr sz="2200">
                <a:solidFill>
                  <a:schemeClr val="lt1"/>
                </a:solidFill>
              </a:defRPr>
            </a:lvl1pPr>
            <a:lvl2pPr lvl="1" algn="ctr" rtl="0">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2pPr>
            <a:lvl3pPr lvl="2" algn="ctr" rtl="0">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3pPr>
            <a:lvl4pPr lvl="3" algn="ctr" rtl="0">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4pPr>
            <a:lvl5pPr lvl="4" algn="ctr" rtl="0">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5pPr>
            <a:lvl6pPr lvl="5" algn="ctr" rtl="0">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6pPr>
            <a:lvl7pPr lvl="6" algn="ctr" rtl="0">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7pPr>
            <a:lvl8pPr lvl="7" algn="ctr" rtl="0">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8pPr>
            <a:lvl9pPr lvl="8" algn="ctr" rtl="0">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9pPr>
          </a:lstStyle>
          <a:p>
            <a:endParaRPr/>
          </a:p>
        </p:txBody>
      </p:sp>
      <p:sp>
        <p:nvSpPr>
          <p:cNvPr id="298" name="Google Shape;298;p22"/>
          <p:cNvSpPr txBox="1">
            <a:spLocks noGrp="1"/>
          </p:cNvSpPr>
          <p:nvPr>
            <p:ph type="subTitle" idx="13"/>
          </p:nvPr>
        </p:nvSpPr>
        <p:spPr>
          <a:xfrm>
            <a:off x="3624150" y="3826425"/>
            <a:ext cx="1895700" cy="664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99" name="Google Shape;299;p22"/>
          <p:cNvSpPr txBox="1">
            <a:spLocks noGrp="1"/>
          </p:cNvSpPr>
          <p:nvPr>
            <p:ph type="title" idx="14"/>
          </p:nvPr>
        </p:nvSpPr>
        <p:spPr>
          <a:xfrm>
            <a:off x="3593246" y="3296625"/>
            <a:ext cx="1957500" cy="529800"/>
          </a:xfrm>
          <a:prstGeom prst="rect">
            <a:avLst/>
          </a:prstGeom>
          <a:solidFill>
            <a:schemeClr val="dk2"/>
          </a:solidFill>
        </p:spPr>
        <p:txBody>
          <a:bodyPr spcFirstLastPara="1" wrap="square" lIns="91425" tIns="91425" rIns="91425" bIns="91425" anchor="b" anchorCtr="0">
            <a:noAutofit/>
          </a:bodyPr>
          <a:lstStyle>
            <a:lvl1pPr lvl="0" algn="ctr" rtl="0">
              <a:spcBef>
                <a:spcPts val="0"/>
              </a:spcBef>
              <a:spcAft>
                <a:spcPts val="0"/>
              </a:spcAft>
              <a:buClr>
                <a:schemeClr val="dk1"/>
              </a:buClr>
              <a:buSzPts val="2200"/>
              <a:buNone/>
              <a:defRPr sz="2200">
                <a:solidFill>
                  <a:schemeClr val="dk1"/>
                </a:solidFill>
              </a:defRPr>
            </a:lvl1pPr>
            <a:lvl2pPr lvl="1" algn="ctr" rtl="0">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2pPr>
            <a:lvl3pPr lvl="2" algn="ctr" rtl="0">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3pPr>
            <a:lvl4pPr lvl="3" algn="ctr" rtl="0">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4pPr>
            <a:lvl5pPr lvl="4" algn="ctr" rtl="0">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5pPr>
            <a:lvl6pPr lvl="5" algn="ctr" rtl="0">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6pPr>
            <a:lvl7pPr lvl="6" algn="ctr" rtl="0">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7pPr>
            <a:lvl8pPr lvl="7" algn="ctr" rtl="0">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8pPr>
            <a:lvl9pPr lvl="8" algn="ctr" rtl="0">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9pPr>
          </a:lstStyle>
          <a:p>
            <a:endParaRPr/>
          </a:p>
        </p:txBody>
      </p:sp>
      <p:sp>
        <p:nvSpPr>
          <p:cNvPr id="300" name="Google Shape;300;p22"/>
          <p:cNvSpPr txBox="1">
            <a:spLocks noGrp="1"/>
          </p:cNvSpPr>
          <p:nvPr>
            <p:ph type="title" idx="15"/>
          </p:nvPr>
        </p:nvSpPr>
        <p:spPr>
          <a:xfrm>
            <a:off x="1278000" y="342000"/>
            <a:ext cx="6588000" cy="6690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3000">
                <a:solidFill>
                  <a:schemeClr val="dk2"/>
                </a:solidFill>
              </a:defRPr>
            </a:lvl1pPr>
            <a:lvl2pPr lvl="1" algn="ctr" rtl="0">
              <a:spcBef>
                <a:spcPts val="0"/>
              </a:spcBef>
              <a:spcAft>
                <a:spcPts val="0"/>
              </a:spcAft>
              <a:buNone/>
              <a:defRPr sz="3000"/>
            </a:lvl2pPr>
            <a:lvl3pPr lvl="2" algn="ctr" rtl="0">
              <a:spcBef>
                <a:spcPts val="0"/>
              </a:spcBef>
              <a:spcAft>
                <a:spcPts val="0"/>
              </a:spcAft>
              <a:buNone/>
              <a:defRPr sz="3000"/>
            </a:lvl3pPr>
            <a:lvl4pPr lvl="3" algn="ctr" rtl="0">
              <a:spcBef>
                <a:spcPts val="0"/>
              </a:spcBef>
              <a:spcAft>
                <a:spcPts val="0"/>
              </a:spcAft>
              <a:buNone/>
              <a:defRPr sz="3000"/>
            </a:lvl4pPr>
            <a:lvl5pPr lvl="4" algn="ctr" rtl="0">
              <a:spcBef>
                <a:spcPts val="0"/>
              </a:spcBef>
              <a:spcAft>
                <a:spcPts val="0"/>
              </a:spcAft>
              <a:buNone/>
              <a:defRPr sz="3000"/>
            </a:lvl5pPr>
            <a:lvl6pPr lvl="5" algn="ctr" rtl="0">
              <a:spcBef>
                <a:spcPts val="0"/>
              </a:spcBef>
              <a:spcAft>
                <a:spcPts val="0"/>
              </a:spcAft>
              <a:buNone/>
              <a:defRPr sz="3000"/>
            </a:lvl6pPr>
            <a:lvl7pPr lvl="6" algn="ctr" rtl="0">
              <a:spcBef>
                <a:spcPts val="0"/>
              </a:spcBef>
              <a:spcAft>
                <a:spcPts val="0"/>
              </a:spcAft>
              <a:buNone/>
              <a:defRPr sz="3000"/>
            </a:lvl7pPr>
            <a:lvl8pPr lvl="7" algn="ctr" rtl="0">
              <a:spcBef>
                <a:spcPts val="0"/>
              </a:spcBef>
              <a:spcAft>
                <a:spcPts val="0"/>
              </a:spcAft>
              <a:buNone/>
              <a:defRPr sz="3000"/>
            </a:lvl8pPr>
            <a:lvl9pPr lvl="8" algn="ctr" rtl="0">
              <a:spcBef>
                <a:spcPts val="0"/>
              </a:spcBef>
              <a:spcAft>
                <a:spcPts val="0"/>
              </a:spcAft>
              <a:buNone/>
              <a:defRPr sz="3000"/>
            </a:lvl9pPr>
          </a:lstStyle>
          <a:p>
            <a:endParaRPr/>
          </a:p>
        </p:txBody>
      </p:sp>
      <p:sp>
        <p:nvSpPr>
          <p:cNvPr id="301" name="Google Shape;301;p22"/>
          <p:cNvSpPr/>
          <p:nvPr/>
        </p:nvSpPr>
        <p:spPr>
          <a:xfrm flipH="1">
            <a:off x="-40" y="1952289"/>
            <a:ext cx="7790203" cy="131872"/>
          </a:xfrm>
          <a:custGeom>
            <a:avLst/>
            <a:gdLst/>
            <a:ahLst/>
            <a:cxnLst/>
            <a:rect l="l" t="t" r="r" b="b"/>
            <a:pathLst>
              <a:path w="42303" h="4121" extrusionOk="0">
                <a:moveTo>
                  <a:pt x="0" y="1"/>
                </a:moveTo>
                <a:lnTo>
                  <a:pt x="0" y="4120"/>
                </a:lnTo>
                <a:lnTo>
                  <a:pt x="42303" y="4120"/>
                </a:lnTo>
                <a:lnTo>
                  <a:pt x="42303"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22"/>
          <p:cNvSpPr/>
          <p:nvPr/>
        </p:nvSpPr>
        <p:spPr>
          <a:xfrm flipH="1">
            <a:off x="933395" y="3495600"/>
            <a:ext cx="8210589" cy="131851"/>
          </a:xfrm>
          <a:custGeom>
            <a:avLst/>
            <a:gdLst/>
            <a:ahLst/>
            <a:cxnLst/>
            <a:rect l="l" t="t" r="r" b="b"/>
            <a:pathLst>
              <a:path w="42303" h="4121" extrusionOk="0">
                <a:moveTo>
                  <a:pt x="0" y="1"/>
                </a:moveTo>
                <a:lnTo>
                  <a:pt x="0" y="4120"/>
                </a:lnTo>
                <a:lnTo>
                  <a:pt x="42303" y="4120"/>
                </a:lnTo>
                <a:lnTo>
                  <a:pt x="42303"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 Percentages">
  <p:cSld name="CUSTOM_12">
    <p:spTree>
      <p:nvGrpSpPr>
        <p:cNvPr id="1" name="Shape 303"/>
        <p:cNvGrpSpPr/>
        <p:nvPr/>
      </p:nvGrpSpPr>
      <p:grpSpPr>
        <a:xfrm>
          <a:off x="0" y="0"/>
          <a:ext cx="0" cy="0"/>
          <a:chOff x="0" y="0"/>
          <a:chExt cx="0" cy="0"/>
        </a:xfrm>
      </p:grpSpPr>
      <p:sp>
        <p:nvSpPr>
          <p:cNvPr id="304" name="Google Shape;304;p23"/>
          <p:cNvSpPr txBox="1">
            <a:spLocks noGrp="1"/>
          </p:cNvSpPr>
          <p:nvPr>
            <p:ph type="title"/>
          </p:nvPr>
        </p:nvSpPr>
        <p:spPr>
          <a:xfrm>
            <a:off x="1278050" y="343200"/>
            <a:ext cx="6588000" cy="6690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3000">
                <a:solidFill>
                  <a:schemeClr val="dk2"/>
                </a:solidFill>
              </a:defRPr>
            </a:lvl1pPr>
            <a:lvl2pPr lvl="1" algn="ctr" rtl="0">
              <a:spcBef>
                <a:spcPts val="0"/>
              </a:spcBef>
              <a:spcAft>
                <a:spcPts val="0"/>
              </a:spcAft>
              <a:buNone/>
              <a:defRPr sz="3000"/>
            </a:lvl2pPr>
            <a:lvl3pPr lvl="2" algn="ctr" rtl="0">
              <a:spcBef>
                <a:spcPts val="0"/>
              </a:spcBef>
              <a:spcAft>
                <a:spcPts val="0"/>
              </a:spcAft>
              <a:buNone/>
              <a:defRPr sz="3000"/>
            </a:lvl3pPr>
            <a:lvl4pPr lvl="3" algn="ctr" rtl="0">
              <a:spcBef>
                <a:spcPts val="0"/>
              </a:spcBef>
              <a:spcAft>
                <a:spcPts val="0"/>
              </a:spcAft>
              <a:buNone/>
              <a:defRPr sz="3000"/>
            </a:lvl4pPr>
            <a:lvl5pPr lvl="4" algn="ctr" rtl="0">
              <a:spcBef>
                <a:spcPts val="0"/>
              </a:spcBef>
              <a:spcAft>
                <a:spcPts val="0"/>
              </a:spcAft>
              <a:buNone/>
              <a:defRPr sz="3000"/>
            </a:lvl5pPr>
            <a:lvl6pPr lvl="5" algn="ctr" rtl="0">
              <a:spcBef>
                <a:spcPts val="0"/>
              </a:spcBef>
              <a:spcAft>
                <a:spcPts val="0"/>
              </a:spcAft>
              <a:buNone/>
              <a:defRPr sz="3000"/>
            </a:lvl6pPr>
            <a:lvl7pPr lvl="6" algn="ctr" rtl="0">
              <a:spcBef>
                <a:spcPts val="0"/>
              </a:spcBef>
              <a:spcAft>
                <a:spcPts val="0"/>
              </a:spcAft>
              <a:buNone/>
              <a:defRPr sz="3000"/>
            </a:lvl7pPr>
            <a:lvl8pPr lvl="7" algn="ctr" rtl="0">
              <a:spcBef>
                <a:spcPts val="0"/>
              </a:spcBef>
              <a:spcAft>
                <a:spcPts val="0"/>
              </a:spcAft>
              <a:buNone/>
              <a:defRPr sz="3000"/>
            </a:lvl8pPr>
            <a:lvl9pPr lvl="8" algn="ctr" rtl="0">
              <a:spcBef>
                <a:spcPts val="0"/>
              </a:spcBef>
              <a:spcAft>
                <a:spcPts val="0"/>
              </a:spcAft>
              <a:buNone/>
              <a:defRPr sz="3000"/>
            </a:lvl9pPr>
          </a:lstStyle>
          <a:p>
            <a:endParaRPr/>
          </a:p>
        </p:txBody>
      </p:sp>
      <p:sp>
        <p:nvSpPr>
          <p:cNvPr id="305" name="Google Shape;305;p23"/>
          <p:cNvSpPr txBox="1">
            <a:spLocks noGrp="1"/>
          </p:cNvSpPr>
          <p:nvPr>
            <p:ph type="title" idx="2" hasCustomPrompt="1"/>
          </p:nvPr>
        </p:nvSpPr>
        <p:spPr>
          <a:xfrm>
            <a:off x="2201811" y="2233575"/>
            <a:ext cx="1609800" cy="581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200"/>
              <a:buNone/>
              <a:defRPr sz="2200"/>
            </a:lvl1pPr>
            <a:lvl2pPr lvl="1" algn="ctr" rtl="0">
              <a:spcBef>
                <a:spcPts val="0"/>
              </a:spcBef>
              <a:spcAft>
                <a:spcPts val="0"/>
              </a:spcAft>
              <a:buSzPts val="12500"/>
              <a:buFont typeface="Overpass Mono"/>
              <a:buNone/>
              <a:defRPr sz="12500" b="1">
                <a:latin typeface="Overpass Mono"/>
                <a:ea typeface="Overpass Mono"/>
                <a:cs typeface="Overpass Mono"/>
                <a:sym typeface="Overpass Mono"/>
              </a:defRPr>
            </a:lvl2pPr>
            <a:lvl3pPr lvl="2" algn="ctr" rtl="0">
              <a:spcBef>
                <a:spcPts val="0"/>
              </a:spcBef>
              <a:spcAft>
                <a:spcPts val="0"/>
              </a:spcAft>
              <a:buSzPts val="12500"/>
              <a:buFont typeface="Overpass Mono"/>
              <a:buNone/>
              <a:defRPr sz="12500" b="1">
                <a:latin typeface="Overpass Mono"/>
                <a:ea typeface="Overpass Mono"/>
                <a:cs typeface="Overpass Mono"/>
                <a:sym typeface="Overpass Mono"/>
              </a:defRPr>
            </a:lvl3pPr>
            <a:lvl4pPr lvl="3" algn="ctr" rtl="0">
              <a:spcBef>
                <a:spcPts val="0"/>
              </a:spcBef>
              <a:spcAft>
                <a:spcPts val="0"/>
              </a:spcAft>
              <a:buSzPts val="12500"/>
              <a:buFont typeface="Overpass Mono"/>
              <a:buNone/>
              <a:defRPr sz="12500" b="1">
                <a:latin typeface="Overpass Mono"/>
                <a:ea typeface="Overpass Mono"/>
                <a:cs typeface="Overpass Mono"/>
                <a:sym typeface="Overpass Mono"/>
              </a:defRPr>
            </a:lvl4pPr>
            <a:lvl5pPr lvl="4" algn="ctr" rtl="0">
              <a:spcBef>
                <a:spcPts val="0"/>
              </a:spcBef>
              <a:spcAft>
                <a:spcPts val="0"/>
              </a:spcAft>
              <a:buSzPts val="12500"/>
              <a:buFont typeface="Overpass Mono"/>
              <a:buNone/>
              <a:defRPr sz="12500" b="1">
                <a:latin typeface="Overpass Mono"/>
                <a:ea typeface="Overpass Mono"/>
                <a:cs typeface="Overpass Mono"/>
                <a:sym typeface="Overpass Mono"/>
              </a:defRPr>
            </a:lvl5pPr>
            <a:lvl6pPr lvl="5" algn="ctr" rtl="0">
              <a:spcBef>
                <a:spcPts val="0"/>
              </a:spcBef>
              <a:spcAft>
                <a:spcPts val="0"/>
              </a:spcAft>
              <a:buSzPts val="12500"/>
              <a:buFont typeface="Overpass Mono"/>
              <a:buNone/>
              <a:defRPr sz="12500" b="1">
                <a:latin typeface="Overpass Mono"/>
                <a:ea typeface="Overpass Mono"/>
                <a:cs typeface="Overpass Mono"/>
                <a:sym typeface="Overpass Mono"/>
              </a:defRPr>
            </a:lvl6pPr>
            <a:lvl7pPr lvl="6" algn="ctr" rtl="0">
              <a:spcBef>
                <a:spcPts val="0"/>
              </a:spcBef>
              <a:spcAft>
                <a:spcPts val="0"/>
              </a:spcAft>
              <a:buSzPts val="12500"/>
              <a:buFont typeface="Overpass Mono"/>
              <a:buNone/>
              <a:defRPr sz="12500" b="1">
                <a:latin typeface="Overpass Mono"/>
                <a:ea typeface="Overpass Mono"/>
                <a:cs typeface="Overpass Mono"/>
                <a:sym typeface="Overpass Mono"/>
              </a:defRPr>
            </a:lvl7pPr>
            <a:lvl8pPr lvl="7" algn="ctr" rtl="0">
              <a:spcBef>
                <a:spcPts val="0"/>
              </a:spcBef>
              <a:spcAft>
                <a:spcPts val="0"/>
              </a:spcAft>
              <a:buSzPts val="12500"/>
              <a:buFont typeface="Overpass Mono"/>
              <a:buNone/>
              <a:defRPr sz="12500" b="1">
                <a:latin typeface="Overpass Mono"/>
                <a:ea typeface="Overpass Mono"/>
                <a:cs typeface="Overpass Mono"/>
                <a:sym typeface="Overpass Mono"/>
              </a:defRPr>
            </a:lvl8pPr>
            <a:lvl9pPr lvl="8" algn="ctr" rtl="0">
              <a:spcBef>
                <a:spcPts val="0"/>
              </a:spcBef>
              <a:spcAft>
                <a:spcPts val="0"/>
              </a:spcAft>
              <a:buSzPts val="12500"/>
              <a:buFont typeface="Overpass Mono"/>
              <a:buNone/>
              <a:defRPr sz="12500" b="1">
                <a:latin typeface="Overpass Mono"/>
                <a:ea typeface="Overpass Mono"/>
                <a:cs typeface="Overpass Mono"/>
                <a:sym typeface="Overpass Mono"/>
              </a:defRPr>
            </a:lvl9pPr>
          </a:lstStyle>
          <a:p>
            <a:r>
              <a:t>xx%</a:t>
            </a:r>
          </a:p>
        </p:txBody>
      </p:sp>
      <p:sp>
        <p:nvSpPr>
          <p:cNvPr id="306" name="Google Shape;306;p23"/>
          <p:cNvSpPr txBox="1">
            <a:spLocks noGrp="1"/>
          </p:cNvSpPr>
          <p:nvPr>
            <p:ph type="title" idx="3" hasCustomPrompt="1"/>
          </p:nvPr>
        </p:nvSpPr>
        <p:spPr>
          <a:xfrm>
            <a:off x="5332488" y="2233575"/>
            <a:ext cx="1609800" cy="581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200"/>
              <a:buNone/>
              <a:defRPr sz="2200"/>
            </a:lvl1pPr>
            <a:lvl2pPr lvl="1" algn="ctr" rtl="0">
              <a:spcBef>
                <a:spcPts val="0"/>
              </a:spcBef>
              <a:spcAft>
                <a:spcPts val="0"/>
              </a:spcAft>
              <a:buSzPts val="12500"/>
              <a:buFont typeface="Overpass Mono"/>
              <a:buNone/>
              <a:defRPr sz="12500" b="1">
                <a:latin typeface="Overpass Mono"/>
                <a:ea typeface="Overpass Mono"/>
                <a:cs typeface="Overpass Mono"/>
                <a:sym typeface="Overpass Mono"/>
              </a:defRPr>
            </a:lvl2pPr>
            <a:lvl3pPr lvl="2" algn="ctr" rtl="0">
              <a:spcBef>
                <a:spcPts val="0"/>
              </a:spcBef>
              <a:spcAft>
                <a:spcPts val="0"/>
              </a:spcAft>
              <a:buSzPts val="12500"/>
              <a:buFont typeface="Overpass Mono"/>
              <a:buNone/>
              <a:defRPr sz="12500" b="1">
                <a:latin typeface="Overpass Mono"/>
                <a:ea typeface="Overpass Mono"/>
                <a:cs typeface="Overpass Mono"/>
                <a:sym typeface="Overpass Mono"/>
              </a:defRPr>
            </a:lvl3pPr>
            <a:lvl4pPr lvl="3" algn="ctr" rtl="0">
              <a:spcBef>
                <a:spcPts val="0"/>
              </a:spcBef>
              <a:spcAft>
                <a:spcPts val="0"/>
              </a:spcAft>
              <a:buSzPts val="12500"/>
              <a:buFont typeface="Overpass Mono"/>
              <a:buNone/>
              <a:defRPr sz="12500" b="1">
                <a:latin typeface="Overpass Mono"/>
                <a:ea typeface="Overpass Mono"/>
                <a:cs typeface="Overpass Mono"/>
                <a:sym typeface="Overpass Mono"/>
              </a:defRPr>
            </a:lvl4pPr>
            <a:lvl5pPr lvl="4" algn="ctr" rtl="0">
              <a:spcBef>
                <a:spcPts val="0"/>
              </a:spcBef>
              <a:spcAft>
                <a:spcPts val="0"/>
              </a:spcAft>
              <a:buSzPts val="12500"/>
              <a:buFont typeface="Overpass Mono"/>
              <a:buNone/>
              <a:defRPr sz="12500" b="1">
                <a:latin typeface="Overpass Mono"/>
                <a:ea typeface="Overpass Mono"/>
                <a:cs typeface="Overpass Mono"/>
                <a:sym typeface="Overpass Mono"/>
              </a:defRPr>
            </a:lvl5pPr>
            <a:lvl6pPr lvl="5" algn="ctr" rtl="0">
              <a:spcBef>
                <a:spcPts val="0"/>
              </a:spcBef>
              <a:spcAft>
                <a:spcPts val="0"/>
              </a:spcAft>
              <a:buSzPts val="12500"/>
              <a:buFont typeface="Overpass Mono"/>
              <a:buNone/>
              <a:defRPr sz="12500" b="1">
                <a:latin typeface="Overpass Mono"/>
                <a:ea typeface="Overpass Mono"/>
                <a:cs typeface="Overpass Mono"/>
                <a:sym typeface="Overpass Mono"/>
              </a:defRPr>
            </a:lvl6pPr>
            <a:lvl7pPr lvl="6" algn="ctr" rtl="0">
              <a:spcBef>
                <a:spcPts val="0"/>
              </a:spcBef>
              <a:spcAft>
                <a:spcPts val="0"/>
              </a:spcAft>
              <a:buSzPts val="12500"/>
              <a:buFont typeface="Overpass Mono"/>
              <a:buNone/>
              <a:defRPr sz="12500" b="1">
                <a:latin typeface="Overpass Mono"/>
                <a:ea typeface="Overpass Mono"/>
                <a:cs typeface="Overpass Mono"/>
                <a:sym typeface="Overpass Mono"/>
              </a:defRPr>
            </a:lvl7pPr>
            <a:lvl8pPr lvl="7" algn="ctr" rtl="0">
              <a:spcBef>
                <a:spcPts val="0"/>
              </a:spcBef>
              <a:spcAft>
                <a:spcPts val="0"/>
              </a:spcAft>
              <a:buSzPts val="12500"/>
              <a:buFont typeface="Overpass Mono"/>
              <a:buNone/>
              <a:defRPr sz="12500" b="1">
                <a:latin typeface="Overpass Mono"/>
                <a:ea typeface="Overpass Mono"/>
                <a:cs typeface="Overpass Mono"/>
                <a:sym typeface="Overpass Mono"/>
              </a:defRPr>
            </a:lvl8pPr>
            <a:lvl9pPr lvl="8" algn="ctr" rtl="0">
              <a:spcBef>
                <a:spcPts val="0"/>
              </a:spcBef>
              <a:spcAft>
                <a:spcPts val="0"/>
              </a:spcAft>
              <a:buSzPts val="12500"/>
              <a:buFont typeface="Overpass Mono"/>
              <a:buNone/>
              <a:defRPr sz="12500" b="1">
                <a:latin typeface="Overpass Mono"/>
                <a:ea typeface="Overpass Mono"/>
                <a:cs typeface="Overpass Mono"/>
                <a:sym typeface="Overpass Mono"/>
              </a:defRPr>
            </a:lvl9pPr>
          </a:lstStyle>
          <a:p>
            <a:r>
              <a:t>xx%</a:t>
            </a:r>
          </a:p>
        </p:txBody>
      </p:sp>
      <p:sp>
        <p:nvSpPr>
          <p:cNvPr id="307" name="Google Shape;307;p23"/>
          <p:cNvSpPr/>
          <p:nvPr/>
        </p:nvSpPr>
        <p:spPr>
          <a:xfrm flipH="1">
            <a:off x="-11" y="0"/>
            <a:ext cx="1371614" cy="356851"/>
          </a:xfrm>
          <a:custGeom>
            <a:avLst/>
            <a:gdLst/>
            <a:ahLst/>
            <a:cxnLst/>
            <a:rect l="l" t="t" r="r" b="b"/>
            <a:pathLst>
              <a:path w="16884" h="2775" extrusionOk="0">
                <a:moveTo>
                  <a:pt x="0" y="1"/>
                </a:moveTo>
                <a:lnTo>
                  <a:pt x="0" y="2775"/>
                </a:lnTo>
                <a:lnTo>
                  <a:pt x="16883" y="2775"/>
                </a:lnTo>
                <a:lnTo>
                  <a:pt x="1688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3"/>
          <p:cNvSpPr/>
          <p:nvPr/>
        </p:nvSpPr>
        <p:spPr>
          <a:xfrm>
            <a:off x="8355575" y="4357775"/>
            <a:ext cx="788431" cy="785368"/>
          </a:xfrm>
          <a:custGeom>
            <a:avLst/>
            <a:gdLst/>
            <a:ahLst/>
            <a:cxnLst/>
            <a:rect l="l" t="t" r="r" b="b"/>
            <a:pathLst>
              <a:path w="17241" h="16396" extrusionOk="0">
                <a:moveTo>
                  <a:pt x="0" y="1"/>
                </a:moveTo>
                <a:lnTo>
                  <a:pt x="0" y="16396"/>
                </a:lnTo>
                <a:lnTo>
                  <a:pt x="17240" y="16396"/>
                </a:lnTo>
                <a:lnTo>
                  <a:pt x="17240" y="1"/>
                </a:ln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3"/>
          <p:cNvSpPr/>
          <p:nvPr/>
        </p:nvSpPr>
        <p:spPr>
          <a:xfrm flipH="1">
            <a:off x="7353292" y="4786292"/>
            <a:ext cx="1371614" cy="356851"/>
          </a:xfrm>
          <a:custGeom>
            <a:avLst/>
            <a:gdLst/>
            <a:ahLst/>
            <a:cxnLst/>
            <a:rect l="l" t="t" r="r" b="b"/>
            <a:pathLst>
              <a:path w="16884" h="2775" extrusionOk="0">
                <a:moveTo>
                  <a:pt x="0" y="1"/>
                </a:moveTo>
                <a:lnTo>
                  <a:pt x="0" y="2775"/>
                </a:lnTo>
                <a:lnTo>
                  <a:pt x="16883" y="2775"/>
                </a:lnTo>
                <a:lnTo>
                  <a:pt x="16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Small numbers">
  <p:cSld name="CUSTOM_15">
    <p:spTree>
      <p:nvGrpSpPr>
        <p:cNvPr id="1" name="Shape 310"/>
        <p:cNvGrpSpPr/>
        <p:nvPr/>
      </p:nvGrpSpPr>
      <p:grpSpPr>
        <a:xfrm>
          <a:off x="0" y="0"/>
          <a:ext cx="0" cy="0"/>
          <a:chOff x="0" y="0"/>
          <a:chExt cx="0" cy="0"/>
        </a:xfrm>
      </p:grpSpPr>
      <p:sp>
        <p:nvSpPr>
          <p:cNvPr id="311" name="Google Shape;311;p24"/>
          <p:cNvSpPr txBox="1">
            <a:spLocks noGrp="1"/>
          </p:cNvSpPr>
          <p:nvPr>
            <p:ph type="subTitle" idx="1"/>
          </p:nvPr>
        </p:nvSpPr>
        <p:spPr>
          <a:xfrm>
            <a:off x="3423600" y="1473000"/>
            <a:ext cx="2296500" cy="457200"/>
          </a:xfrm>
          <a:prstGeom prst="rect">
            <a:avLst/>
          </a:prstGeom>
        </p:spPr>
        <p:txBody>
          <a:bodyPr spcFirstLastPara="1" wrap="square" lIns="91425" tIns="0"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12" name="Google Shape;312;p24"/>
          <p:cNvSpPr txBox="1">
            <a:spLocks noGrp="1"/>
          </p:cNvSpPr>
          <p:nvPr>
            <p:ph type="title" hasCustomPrompt="1"/>
          </p:nvPr>
        </p:nvSpPr>
        <p:spPr>
          <a:xfrm>
            <a:off x="3423750" y="934700"/>
            <a:ext cx="2296500" cy="457200"/>
          </a:xfrm>
          <a:prstGeom prst="rect">
            <a:avLst/>
          </a:prstGeom>
          <a:solidFill>
            <a:schemeClr val="dk2"/>
          </a:solidFill>
        </p:spPr>
        <p:txBody>
          <a:bodyPr spcFirstLastPara="1" wrap="square" lIns="91425" tIns="91425" rIns="91425" bIns="91425" anchor="ctr" anchorCtr="0">
            <a:noAutofit/>
          </a:bodyPr>
          <a:lstStyle>
            <a:lvl1pPr lvl="0" algn="ctr" rtl="0">
              <a:spcBef>
                <a:spcPts val="0"/>
              </a:spcBef>
              <a:spcAft>
                <a:spcPts val="0"/>
              </a:spcAft>
              <a:buClr>
                <a:schemeClr val="dk1"/>
              </a:buClr>
              <a:buSzPts val="2200"/>
              <a:buNone/>
              <a:defRPr sz="2200">
                <a:solidFill>
                  <a:schemeClr val="dk1"/>
                </a:solidFill>
              </a:defRPr>
            </a:lvl1pPr>
            <a:lvl2pPr lvl="1" algn="ctr" rtl="0">
              <a:spcBef>
                <a:spcPts val="0"/>
              </a:spcBef>
              <a:spcAft>
                <a:spcPts val="0"/>
              </a:spcAft>
              <a:buSzPts val="2500"/>
              <a:buFont typeface="Barlow"/>
              <a:buNone/>
              <a:defRPr sz="2500" b="1">
                <a:latin typeface="Barlow"/>
                <a:ea typeface="Barlow"/>
                <a:cs typeface="Barlow"/>
                <a:sym typeface="Barlow"/>
              </a:defRPr>
            </a:lvl2pPr>
            <a:lvl3pPr lvl="2" algn="ctr" rtl="0">
              <a:spcBef>
                <a:spcPts val="0"/>
              </a:spcBef>
              <a:spcAft>
                <a:spcPts val="0"/>
              </a:spcAft>
              <a:buSzPts val="2500"/>
              <a:buFont typeface="Barlow"/>
              <a:buNone/>
              <a:defRPr sz="2500" b="1">
                <a:latin typeface="Barlow"/>
                <a:ea typeface="Barlow"/>
                <a:cs typeface="Barlow"/>
                <a:sym typeface="Barlow"/>
              </a:defRPr>
            </a:lvl3pPr>
            <a:lvl4pPr lvl="3" algn="ctr" rtl="0">
              <a:spcBef>
                <a:spcPts val="0"/>
              </a:spcBef>
              <a:spcAft>
                <a:spcPts val="0"/>
              </a:spcAft>
              <a:buSzPts val="2500"/>
              <a:buFont typeface="Barlow"/>
              <a:buNone/>
              <a:defRPr sz="2500" b="1">
                <a:latin typeface="Barlow"/>
                <a:ea typeface="Barlow"/>
                <a:cs typeface="Barlow"/>
                <a:sym typeface="Barlow"/>
              </a:defRPr>
            </a:lvl4pPr>
            <a:lvl5pPr lvl="4" algn="ctr" rtl="0">
              <a:spcBef>
                <a:spcPts val="0"/>
              </a:spcBef>
              <a:spcAft>
                <a:spcPts val="0"/>
              </a:spcAft>
              <a:buSzPts val="2500"/>
              <a:buFont typeface="Barlow"/>
              <a:buNone/>
              <a:defRPr sz="2500" b="1">
                <a:latin typeface="Barlow"/>
                <a:ea typeface="Barlow"/>
                <a:cs typeface="Barlow"/>
                <a:sym typeface="Barlow"/>
              </a:defRPr>
            </a:lvl5pPr>
            <a:lvl6pPr lvl="5" algn="ctr" rtl="0">
              <a:spcBef>
                <a:spcPts val="0"/>
              </a:spcBef>
              <a:spcAft>
                <a:spcPts val="0"/>
              </a:spcAft>
              <a:buSzPts val="2500"/>
              <a:buFont typeface="Barlow"/>
              <a:buNone/>
              <a:defRPr sz="2500" b="1">
                <a:latin typeface="Barlow"/>
                <a:ea typeface="Barlow"/>
                <a:cs typeface="Barlow"/>
                <a:sym typeface="Barlow"/>
              </a:defRPr>
            </a:lvl6pPr>
            <a:lvl7pPr lvl="6" algn="ctr" rtl="0">
              <a:spcBef>
                <a:spcPts val="0"/>
              </a:spcBef>
              <a:spcAft>
                <a:spcPts val="0"/>
              </a:spcAft>
              <a:buSzPts val="2500"/>
              <a:buFont typeface="Barlow"/>
              <a:buNone/>
              <a:defRPr sz="2500" b="1">
                <a:latin typeface="Barlow"/>
                <a:ea typeface="Barlow"/>
                <a:cs typeface="Barlow"/>
                <a:sym typeface="Barlow"/>
              </a:defRPr>
            </a:lvl7pPr>
            <a:lvl8pPr lvl="7" algn="ctr" rtl="0">
              <a:spcBef>
                <a:spcPts val="0"/>
              </a:spcBef>
              <a:spcAft>
                <a:spcPts val="0"/>
              </a:spcAft>
              <a:buSzPts val="2500"/>
              <a:buFont typeface="Barlow"/>
              <a:buNone/>
              <a:defRPr sz="2500" b="1">
                <a:latin typeface="Barlow"/>
                <a:ea typeface="Barlow"/>
                <a:cs typeface="Barlow"/>
                <a:sym typeface="Barlow"/>
              </a:defRPr>
            </a:lvl8pPr>
            <a:lvl9pPr lvl="8" algn="ctr" rtl="0">
              <a:spcBef>
                <a:spcPts val="0"/>
              </a:spcBef>
              <a:spcAft>
                <a:spcPts val="0"/>
              </a:spcAft>
              <a:buSzPts val="2500"/>
              <a:buFont typeface="Barlow"/>
              <a:buNone/>
              <a:defRPr sz="2500" b="1">
                <a:latin typeface="Barlow"/>
                <a:ea typeface="Barlow"/>
                <a:cs typeface="Barlow"/>
                <a:sym typeface="Barlow"/>
              </a:defRPr>
            </a:lvl9pPr>
          </a:lstStyle>
          <a:p>
            <a:r>
              <a:t>xx%</a:t>
            </a:r>
          </a:p>
        </p:txBody>
      </p:sp>
      <p:sp>
        <p:nvSpPr>
          <p:cNvPr id="313" name="Google Shape;313;p24"/>
          <p:cNvSpPr txBox="1">
            <a:spLocks noGrp="1"/>
          </p:cNvSpPr>
          <p:nvPr>
            <p:ph type="subTitle" idx="2"/>
          </p:nvPr>
        </p:nvSpPr>
        <p:spPr>
          <a:xfrm>
            <a:off x="3423600" y="2688513"/>
            <a:ext cx="2296500" cy="457200"/>
          </a:xfrm>
          <a:prstGeom prst="rect">
            <a:avLst/>
          </a:prstGeom>
        </p:spPr>
        <p:txBody>
          <a:bodyPr spcFirstLastPara="1" wrap="square" lIns="91425" tIns="0"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14" name="Google Shape;314;p24"/>
          <p:cNvSpPr txBox="1">
            <a:spLocks noGrp="1"/>
          </p:cNvSpPr>
          <p:nvPr>
            <p:ph type="title" idx="3" hasCustomPrompt="1"/>
          </p:nvPr>
        </p:nvSpPr>
        <p:spPr>
          <a:xfrm>
            <a:off x="3423750" y="2150202"/>
            <a:ext cx="2296500" cy="457200"/>
          </a:xfrm>
          <a:prstGeom prst="rect">
            <a:avLst/>
          </a:prstGeom>
          <a:solidFill>
            <a:schemeClr val="lt2"/>
          </a:solidFill>
        </p:spPr>
        <p:txBody>
          <a:bodyPr spcFirstLastPara="1" wrap="square" lIns="91425" tIns="91425" rIns="91425" bIns="91425" anchor="ctr" anchorCtr="0">
            <a:noAutofit/>
          </a:bodyPr>
          <a:lstStyle>
            <a:lvl1pPr lvl="0" algn="ctr" rtl="0">
              <a:spcBef>
                <a:spcPts val="0"/>
              </a:spcBef>
              <a:spcAft>
                <a:spcPts val="0"/>
              </a:spcAft>
              <a:buClr>
                <a:schemeClr val="lt1"/>
              </a:buClr>
              <a:buSzPts val="2200"/>
              <a:buNone/>
              <a:defRPr sz="2200">
                <a:solidFill>
                  <a:schemeClr val="lt1"/>
                </a:solidFill>
              </a:defRPr>
            </a:lvl1pPr>
            <a:lvl2pPr lvl="1" algn="ctr" rtl="0">
              <a:spcBef>
                <a:spcPts val="0"/>
              </a:spcBef>
              <a:spcAft>
                <a:spcPts val="0"/>
              </a:spcAft>
              <a:buSzPts val="2500"/>
              <a:buFont typeface="Barlow"/>
              <a:buNone/>
              <a:defRPr sz="2500" b="1">
                <a:latin typeface="Barlow"/>
                <a:ea typeface="Barlow"/>
                <a:cs typeface="Barlow"/>
                <a:sym typeface="Barlow"/>
              </a:defRPr>
            </a:lvl2pPr>
            <a:lvl3pPr lvl="2" algn="ctr" rtl="0">
              <a:spcBef>
                <a:spcPts val="0"/>
              </a:spcBef>
              <a:spcAft>
                <a:spcPts val="0"/>
              </a:spcAft>
              <a:buSzPts val="2500"/>
              <a:buFont typeface="Barlow"/>
              <a:buNone/>
              <a:defRPr sz="2500" b="1">
                <a:latin typeface="Barlow"/>
                <a:ea typeface="Barlow"/>
                <a:cs typeface="Barlow"/>
                <a:sym typeface="Barlow"/>
              </a:defRPr>
            </a:lvl3pPr>
            <a:lvl4pPr lvl="3" algn="ctr" rtl="0">
              <a:spcBef>
                <a:spcPts val="0"/>
              </a:spcBef>
              <a:spcAft>
                <a:spcPts val="0"/>
              </a:spcAft>
              <a:buSzPts val="2500"/>
              <a:buFont typeface="Barlow"/>
              <a:buNone/>
              <a:defRPr sz="2500" b="1">
                <a:latin typeface="Barlow"/>
                <a:ea typeface="Barlow"/>
                <a:cs typeface="Barlow"/>
                <a:sym typeface="Barlow"/>
              </a:defRPr>
            </a:lvl4pPr>
            <a:lvl5pPr lvl="4" algn="ctr" rtl="0">
              <a:spcBef>
                <a:spcPts val="0"/>
              </a:spcBef>
              <a:spcAft>
                <a:spcPts val="0"/>
              </a:spcAft>
              <a:buSzPts val="2500"/>
              <a:buFont typeface="Barlow"/>
              <a:buNone/>
              <a:defRPr sz="2500" b="1">
                <a:latin typeface="Barlow"/>
                <a:ea typeface="Barlow"/>
                <a:cs typeface="Barlow"/>
                <a:sym typeface="Barlow"/>
              </a:defRPr>
            </a:lvl5pPr>
            <a:lvl6pPr lvl="5" algn="ctr" rtl="0">
              <a:spcBef>
                <a:spcPts val="0"/>
              </a:spcBef>
              <a:spcAft>
                <a:spcPts val="0"/>
              </a:spcAft>
              <a:buSzPts val="2500"/>
              <a:buFont typeface="Barlow"/>
              <a:buNone/>
              <a:defRPr sz="2500" b="1">
                <a:latin typeface="Barlow"/>
                <a:ea typeface="Barlow"/>
                <a:cs typeface="Barlow"/>
                <a:sym typeface="Barlow"/>
              </a:defRPr>
            </a:lvl6pPr>
            <a:lvl7pPr lvl="6" algn="ctr" rtl="0">
              <a:spcBef>
                <a:spcPts val="0"/>
              </a:spcBef>
              <a:spcAft>
                <a:spcPts val="0"/>
              </a:spcAft>
              <a:buSzPts val="2500"/>
              <a:buFont typeface="Barlow"/>
              <a:buNone/>
              <a:defRPr sz="2500" b="1">
                <a:latin typeface="Barlow"/>
                <a:ea typeface="Barlow"/>
                <a:cs typeface="Barlow"/>
                <a:sym typeface="Barlow"/>
              </a:defRPr>
            </a:lvl7pPr>
            <a:lvl8pPr lvl="7" algn="ctr" rtl="0">
              <a:spcBef>
                <a:spcPts val="0"/>
              </a:spcBef>
              <a:spcAft>
                <a:spcPts val="0"/>
              </a:spcAft>
              <a:buSzPts val="2500"/>
              <a:buFont typeface="Barlow"/>
              <a:buNone/>
              <a:defRPr sz="2500" b="1">
                <a:latin typeface="Barlow"/>
                <a:ea typeface="Barlow"/>
                <a:cs typeface="Barlow"/>
                <a:sym typeface="Barlow"/>
              </a:defRPr>
            </a:lvl8pPr>
            <a:lvl9pPr lvl="8" algn="ctr" rtl="0">
              <a:spcBef>
                <a:spcPts val="0"/>
              </a:spcBef>
              <a:spcAft>
                <a:spcPts val="0"/>
              </a:spcAft>
              <a:buSzPts val="2500"/>
              <a:buFont typeface="Barlow"/>
              <a:buNone/>
              <a:defRPr sz="2500" b="1">
                <a:latin typeface="Barlow"/>
                <a:ea typeface="Barlow"/>
                <a:cs typeface="Barlow"/>
                <a:sym typeface="Barlow"/>
              </a:defRPr>
            </a:lvl9pPr>
          </a:lstStyle>
          <a:p>
            <a:r>
              <a:t>xx%</a:t>
            </a:r>
          </a:p>
        </p:txBody>
      </p:sp>
      <p:sp>
        <p:nvSpPr>
          <p:cNvPr id="315" name="Google Shape;315;p24"/>
          <p:cNvSpPr txBox="1">
            <a:spLocks noGrp="1"/>
          </p:cNvSpPr>
          <p:nvPr>
            <p:ph type="subTitle" idx="4"/>
          </p:nvPr>
        </p:nvSpPr>
        <p:spPr>
          <a:xfrm>
            <a:off x="3423750" y="3904025"/>
            <a:ext cx="2296500" cy="457200"/>
          </a:xfrm>
          <a:prstGeom prst="rect">
            <a:avLst/>
          </a:prstGeom>
        </p:spPr>
        <p:txBody>
          <a:bodyPr spcFirstLastPara="1" wrap="square" lIns="91425" tIns="0"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16" name="Google Shape;316;p24"/>
          <p:cNvSpPr txBox="1">
            <a:spLocks noGrp="1"/>
          </p:cNvSpPr>
          <p:nvPr>
            <p:ph type="title" idx="5" hasCustomPrompt="1"/>
          </p:nvPr>
        </p:nvSpPr>
        <p:spPr>
          <a:xfrm>
            <a:off x="3423750" y="3365703"/>
            <a:ext cx="2296500" cy="457200"/>
          </a:xfrm>
          <a:prstGeom prst="rect">
            <a:avLst/>
          </a:prstGeom>
          <a:solidFill>
            <a:schemeClr val="dk2"/>
          </a:solidFill>
        </p:spPr>
        <p:txBody>
          <a:bodyPr spcFirstLastPara="1" wrap="square" lIns="91425" tIns="91425" rIns="91425" bIns="91425" anchor="ctr" anchorCtr="0">
            <a:noAutofit/>
          </a:bodyPr>
          <a:lstStyle>
            <a:lvl1pPr lvl="0" algn="ctr" rtl="0">
              <a:spcBef>
                <a:spcPts val="0"/>
              </a:spcBef>
              <a:spcAft>
                <a:spcPts val="0"/>
              </a:spcAft>
              <a:buClr>
                <a:schemeClr val="dk1"/>
              </a:buClr>
              <a:buSzPts val="2200"/>
              <a:buNone/>
              <a:defRPr sz="2200">
                <a:solidFill>
                  <a:schemeClr val="dk1"/>
                </a:solidFill>
              </a:defRPr>
            </a:lvl1pPr>
            <a:lvl2pPr lvl="1" algn="ctr" rtl="0">
              <a:spcBef>
                <a:spcPts val="0"/>
              </a:spcBef>
              <a:spcAft>
                <a:spcPts val="0"/>
              </a:spcAft>
              <a:buSzPts val="2500"/>
              <a:buFont typeface="Barlow"/>
              <a:buNone/>
              <a:defRPr sz="2500" b="1">
                <a:latin typeface="Barlow"/>
                <a:ea typeface="Barlow"/>
                <a:cs typeface="Barlow"/>
                <a:sym typeface="Barlow"/>
              </a:defRPr>
            </a:lvl2pPr>
            <a:lvl3pPr lvl="2" algn="ctr" rtl="0">
              <a:spcBef>
                <a:spcPts val="0"/>
              </a:spcBef>
              <a:spcAft>
                <a:spcPts val="0"/>
              </a:spcAft>
              <a:buSzPts val="2500"/>
              <a:buFont typeface="Barlow"/>
              <a:buNone/>
              <a:defRPr sz="2500" b="1">
                <a:latin typeface="Barlow"/>
                <a:ea typeface="Barlow"/>
                <a:cs typeface="Barlow"/>
                <a:sym typeface="Barlow"/>
              </a:defRPr>
            </a:lvl3pPr>
            <a:lvl4pPr lvl="3" algn="ctr" rtl="0">
              <a:spcBef>
                <a:spcPts val="0"/>
              </a:spcBef>
              <a:spcAft>
                <a:spcPts val="0"/>
              </a:spcAft>
              <a:buSzPts val="2500"/>
              <a:buFont typeface="Barlow"/>
              <a:buNone/>
              <a:defRPr sz="2500" b="1">
                <a:latin typeface="Barlow"/>
                <a:ea typeface="Barlow"/>
                <a:cs typeface="Barlow"/>
                <a:sym typeface="Barlow"/>
              </a:defRPr>
            </a:lvl4pPr>
            <a:lvl5pPr lvl="4" algn="ctr" rtl="0">
              <a:spcBef>
                <a:spcPts val="0"/>
              </a:spcBef>
              <a:spcAft>
                <a:spcPts val="0"/>
              </a:spcAft>
              <a:buSzPts val="2500"/>
              <a:buFont typeface="Barlow"/>
              <a:buNone/>
              <a:defRPr sz="2500" b="1">
                <a:latin typeface="Barlow"/>
                <a:ea typeface="Barlow"/>
                <a:cs typeface="Barlow"/>
                <a:sym typeface="Barlow"/>
              </a:defRPr>
            </a:lvl5pPr>
            <a:lvl6pPr lvl="5" algn="ctr" rtl="0">
              <a:spcBef>
                <a:spcPts val="0"/>
              </a:spcBef>
              <a:spcAft>
                <a:spcPts val="0"/>
              </a:spcAft>
              <a:buSzPts val="2500"/>
              <a:buFont typeface="Barlow"/>
              <a:buNone/>
              <a:defRPr sz="2500" b="1">
                <a:latin typeface="Barlow"/>
                <a:ea typeface="Barlow"/>
                <a:cs typeface="Barlow"/>
                <a:sym typeface="Barlow"/>
              </a:defRPr>
            </a:lvl6pPr>
            <a:lvl7pPr lvl="6" algn="ctr" rtl="0">
              <a:spcBef>
                <a:spcPts val="0"/>
              </a:spcBef>
              <a:spcAft>
                <a:spcPts val="0"/>
              </a:spcAft>
              <a:buSzPts val="2500"/>
              <a:buFont typeface="Barlow"/>
              <a:buNone/>
              <a:defRPr sz="2500" b="1">
                <a:latin typeface="Barlow"/>
                <a:ea typeface="Barlow"/>
                <a:cs typeface="Barlow"/>
                <a:sym typeface="Barlow"/>
              </a:defRPr>
            </a:lvl7pPr>
            <a:lvl8pPr lvl="7" algn="ctr" rtl="0">
              <a:spcBef>
                <a:spcPts val="0"/>
              </a:spcBef>
              <a:spcAft>
                <a:spcPts val="0"/>
              </a:spcAft>
              <a:buSzPts val="2500"/>
              <a:buFont typeface="Barlow"/>
              <a:buNone/>
              <a:defRPr sz="2500" b="1">
                <a:latin typeface="Barlow"/>
                <a:ea typeface="Barlow"/>
                <a:cs typeface="Barlow"/>
                <a:sym typeface="Barlow"/>
              </a:defRPr>
            </a:lvl8pPr>
            <a:lvl9pPr lvl="8" algn="ctr" rtl="0">
              <a:spcBef>
                <a:spcPts val="0"/>
              </a:spcBef>
              <a:spcAft>
                <a:spcPts val="0"/>
              </a:spcAft>
              <a:buSzPts val="2500"/>
              <a:buFont typeface="Barlow"/>
              <a:buNone/>
              <a:defRPr sz="2500" b="1">
                <a:latin typeface="Barlow"/>
                <a:ea typeface="Barlow"/>
                <a:cs typeface="Barlow"/>
                <a:sym typeface="Barlow"/>
              </a:defRPr>
            </a:lvl9pPr>
          </a:lstStyle>
          <a:p>
            <a:r>
              <a:t>xx%</a:t>
            </a:r>
          </a:p>
        </p:txBody>
      </p:sp>
      <p:sp>
        <p:nvSpPr>
          <p:cNvPr id="317" name="Google Shape;317;p24"/>
          <p:cNvSpPr/>
          <p:nvPr/>
        </p:nvSpPr>
        <p:spPr>
          <a:xfrm>
            <a:off x="7377200" y="2089950"/>
            <a:ext cx="1766704" cy="356851"/>
          </a:xfrm>
          <a:custGeom>
            <a:avLst/>
            <a:gdLst/>
            <a:ahLst/>
            <a:cxnLst/>
            <a:rect l="l" t="t" r="r" b="b"/>
            <a:pathLst>
              <a:path w="15325" h="2775" extrusionOk="0">
                <a:moveTo>
                  <a:pt x="1" y="0"/>
                </a:moveTo>
                <a:lnTo>
                  <a:pt x="1" y="2774"/>
                </a:lnTo>
                <a:lnTo>
                  <a:pt x="15324" y="2774"/>
                </a:lnTo>
                <a:lnTo>
                  <a:pt x="15324" y="0"/>
                </a:lnTo>
                <a:close/>
              </a:path>
            </a:pathLst>
          </a:custGeom>
          <a:solidFill>
            <a:srgbClr val="FFFFFF">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24"/>
          <p:cNvSpPr/>
          <p:nvPr/>
        </p:nvSpPr>
        <p:spPr>
          <a:xfrm>
            <a:off x="357025" y="2089950"/>
            <a:ext cx="2071751" cy="356851"/>
          </a:xfrm>
          <a:custGeom>
            <a:avLst/>
            <a:gdLst/>
            <a:ahLst/>
            <a:cxnLst/>
            <a:rect l="l" t="t" r="r" b="b"/>
            <a:pathLst>
              <a:path w="4300" h="2775" extrusionOk="0">
                <a:moveTo>
                  <a:pt x="1" y="0"/>
                </a:moveTo>
                <a:lnTo>
                  <a:pt x="1" y="2774"/>
                </a:lnTo>
                <a:lnTo>
                  <a:pt x="4299" y="2774"/>
                </a:lnTo>
                <a:lnTo>
                  <a:pt x="4299" y="0"/>
                </a:lnTo>
                <a:close/>
              </a:path>
            </a:pathLst>
          </a:custGeom>
          <a:solidFill>
            <a:srgbClr val="FFFFFF">
              <a:alpha val="1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24"/>
          <p:cNvSpPr/>
          <p:nvPr/>
        </p:nvSpPr>
        <p:spPr>
          <a:xfrm>
            <a:off x="6810278" y="1500450"/>
            <a:ext cx="1104154" cy="356872"/>
          </a:xfrm>
          <a:custGeom>
            <a:avLst/>
            <a:gdLst/>
            <a:ahLst/>
            <a:cxnLst/>
            <a:rect l="l" t="t" r="r" b="b"/>
            <a:pathLst>
              <a:path w="18027" h="2775" extrusionOk="0">
                <a:moveTo>
                  <a:pt x="0" y="0"/>
                </a:moveTo>
                <a:lnTo>
                  <a:pt x="0" y="2774"/>
                </a:lnTo>
                <a:lnTo>
                  <a:pt x="18026" y="2774"/>
                </a:lnTo>
                <a:lnTo>
                  <a:pt x="18026"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24"/>
          <p:cNvSpPr/>
          <p:nvPr/>
        </p:nvSpPr>
        <p:spPr>
          <a:xfrm>
            <a:off x="6896029" y="2679300"/>
            <a:ext cx="2247805" cy="355450"/>
          </a:xfrm>
          <a:custGeom>
            <a:avLst/>
            <a:gdLst/>
            <a:ahLst/>
            <a:cxnLst/>
            <a:rect l="l" t="t" r="r" b="b"/>
            <a:pathLst>
              <a:path w="12872" h="2764" extrusionOk="0">
                <a:moveTo>
                  <a:pt x="1" y="1"/>
                </a:moveTo>
                <a:lnTo>
                  <a:pt x="1" y="2763"/>
                </a:lnTo>
                <a:lnTo>
                  <a:pt x="12871" y="2763"/>
                </a:lnTo>
                <a:lnTo>
                  <a:pt x="12871"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24"/>
          <p:cNvSpPr/>
          <p:nvPr/>
        </p:nvSpPr>
        <p:spPr>
          <a:xfrm>
            <a:off x="8105579" y="1500450"/>
            <a:ext cx="1038298" cy="356872"/>
          </a:xfrm>
          <a:custGeom>
            <a:avLst/>
            <a:gdLst/>
            <a:ahLst/>
            <a:cxnLst/>
            <a:rect l="l" t="t" r="r" b="b"/>
            <a:pathLst>
              <a:path w="2882" h="2775" extrusionOk="0">
                <a:moveTo>
                  <a:pt x="1" y="0"/>
                </a:moveTo>
                <a:lnTo>
                  <a:pt x="1" y="2774"/>
                </a:lnTo>
                <a:lnTo>
                  <a:pt x="2882" y="2774"/>
                </a:lnTo>
                <a:lnTo>
                  <a:pt x="2882" y="0"/>
                </a:lnTo>
                <a:close/>
              </a:path>
            </a:pathLst>
          </a:custGeom>
          <a:solidFill>
            <a:srgbClr val="FFFFFF">
              <a:alpha val="56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24"/>
          <p:cNvSpPr/>
          <p:nvPr/>
        </p:nvSpPr>
        <p:spPr>
          <a:xfrm>
            <a:off x="6739789" y="3268775"/>
            <a:ext cx="1104128" cy="355450"/>
          </a:xfrm>
          <a:custGeom>
            <a:avLst/>
            <a:gdLst/>
            <a:ahLst/>
            <a:cxnLst/>
            <a:rect l="l" t="t" r="r" b="b"/>
            <a:pathLst>
              <a:path w="18396" h="2764" extrusionOk="0">
                <a:moveTo>
                  <a:pt x="1" y="1"/>
                </a:moveTo>
                <a:lnTo>
                  <a:pt x="1" y="2763"/>
                </a:lnTo>
                <a:lnTo>
                  <a:pt x="18396" y="2763"/>
                </a:lnTo>
                <a:lnTo>
                  <a:pt x="18396"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24"/>
          <p:cNvSpPr/>
          <p:nvPr/>
        </p:nvSpPr>
        <p:spPr>
          <a:xfrm>
            <a:off x="18" y="3268775"/>
            <a:ext cx="1038298" cy="355450"/>
          </a:xfrm>
          <a:custGeom>
            <a:avLst/>
            <a:gdLst/>
            <a:ahLst/>
            <a:cxnLst/>
            <a:rect l="l" t="t" r="r" b="b"/>
            <a:pathLst>
              <a:path w="2882" h="2764" extrusionOk="0">
                <a:moveTo>
                  <a:pt x="0" y="1"/>
                </a:moveTo>
                <a:lnTo>
                  <a:pt x="0" y="2763"/>
                </a:lnTo>
                <a:lnTo>
                  <a:pt x="2881" y="2763"/>
                </a:lnTo>
                <a:lnTo>
                  <a:pt x="2881" y="1"/>
                </a:lnTo>
                <a:close/>
              </a:path>
            </a:pathLst>
          </a:custGeom>
          <a:solidFill>
            <a:srgbClr val="FFFFFF">
              <a:alpha val="501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24"/>
          <p:cNvSpPr/>
          <p:nvPr/>
        </p:nvSpPr>
        <p:spPr>
          <a:xfrm>
            <a:off x="10" y="1500456"/>
            <a:ext cx="1104138" cy="356858"/>
          </a:xfrm>
          <a:custGeom>
            <a:avLst/>
            <a:gdLst/>
            <a:ahLst/>
            <a:cxnLst/>
            <a:rect l="l" t="t" r="r" b="b"/>
            <a:pathLst>
              <a:path w="8586" h="2775" extrusionOk="0">
                <a:moveTo>
                  <a:pt x="1" y="0"/>
                </a:moveTo>
                <a:lnTo>
                  <a:pt x="1" y="2774"/>
                </a:lnTo>
                <a:lnTo>
                  <a:pt x="8585" y="2774"/>
                </a:lnTo>
                <a:lnTo>
                  <a:pt x="8585"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24"/>
          <p:cNvSpPr/>
          <p:nvPr/>
        </p:nvSpPr>
        <p:spPr>
          <a:xfrm>
            <a:off x="1299972" y="1500450"/>
            <a:ext cx="490621" cy="356872"/>
          </a:xfrm>
          <a:custGeom>
            <a:avLst/>
            <a:gdLst/>
            <a:ahLst/>
            <a:cxnLst/>
            <a:rect l="l" t="t" r="r" b="b"/>
            <a:pathLst>
              <a:path w="18396" h="2775" extrusionOk="0">
                <a:moveTo>
                  <a:pt x="0" y="0"/>
                </a:moveTo>
                <a:lnTo>
                  <a:pt x="0" y="2774"/>
                </a:lnTo>
                <a:lnTo>
                  <a:pt x="18396" y="2774"/>
                </a:lnTo>
                <a:lnTo>
                  <a:pt x="18396"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329"/>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67"/>
        <p:cNvGrpSpPr/>
        <p:nvPr/>
      </p:nvGrpSpPr>
      <p:grpSpPr>
        <a:xfrm>
          <a:off x="0" y="0"/>
          <a:ext cx="0" cy="0"/>
          <a:chOff x="0" y="0"/>
          <a:chExt cx="0" cy="0"/>
        </a:xfrm>
      </p:grpSpPr>
      <p:sp>
        <p:nvSpPr>
          <p:cNvPr id="68" name="Google Shape;68;p4"/>
          <p:cNvSpPr/>
          <p:nvPr/>
        </p:nvSpPr>
        <p:spPr>
          <a:xfrm>
            <a:off x="0" y="3268775"/>
            <a:ext cx="667651" cy="355450"/>
          </a:xfrm>
          <a:custGeom>
            <a:avLst/>
            <a:gdLst/>
            <a:ahLst/>
            <a:cxnLst/>
            <a:rect l="l" t="t" r="r" b="b"/>
            <a:pathLst>
              <a:path w="2882" h="2764" extrusionOk="0">
                <a:moveTo>
                  <a:pt x="0" y="1"/>
                </a:moveTo>
                <a:lnTo>
                  <a:pt x="0" y="2763"/>
                </a:lnTo>
                <a:lnTo>
                  <a:pt x="2881" y="2763"/>
                </a:lnTo>
                <a:lnTo>
                  <a:pt x="288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4"/>
          <p:cNvSpPr/>
          <p:nvPr/>
        </p:nvSpPr>
        <p:spPr>
          <a:xfrm>
            <a:off x="7960123" y="323033"/>
            <a:ext cx="1183740" cy="355315"/>
          </a:xfrm>
          <a:custGeom>
            <a:avLst/>
            <a:gdLst/>
            <a:ahLst/>
            <a:cxnLst/>
            <a:rect l="l" t="t" r="r" b="b"/>
            <a:pathLst>
              <a:path w="9205" h="2763" extrusionOk="0">
                <a:moveTo>
                  <a:pt x="1" y="0"/>
                </a:moveTo>
                <a:lnTo>
                  <a:pt x="1" y="2762"/>
                </a:lnTo>
                <a:lnTo>
                  <a:pt x="9204" y="2762"/>
                </a:lnTo>
                <a:lnTo>
                  <a:pt x="920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4"/>
          <p:cNvSpPr/>
          <p:nvPr/>
        </p:nvSpPr>
        <p:spPr>
          <a:xfrm>
            <a:off x="7173125" y="912516"/>
            <a:ext cx="1970757" cy="355315"/>
          </a:xfrm>
          <a:custGeom>
            <a:avLst/>
            <a:gdLst/>
            <a:ahLst/>
            <a:cxnLst/>
            <a:rect l="l" t="t" r="r" b="b"/>
            <a:pathLst>
              <a:path w="15325" h="2763" extrusionOk="0">
                <a:moveTo>
                  <a:pt x="1" y="0"/>
                </a:moveTo>
                <a:lnTo>
                  <a:pt x="1" y="2762"/>
                </a:lnTo>
                <a:lnTo>
                  <a:pt x="15324" y="2762"/>
                </a:lnTo>
                <a:lnTo>
                  <a:pt x="15324" y="0"/>
                </a:lnTo>
                <a:close/>
              </a:path>
            </a:pathLst>
          </a:custGeom>
          <a:solidFill>
            <a:srgbClr val="FFFFFF">
              <a:alpha val="1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4"/>
          <p:cNvSpPr/>
          <p:nvPr/>
        </p:nvSpPr>
        <p:spPr>
          <a:xfrm>
            <a:off x="7173125" y="2089940"/>
            <a:ext cx="1970757" cy="356858"/>
          </a:xfrm>
          <a:custGeom>
            <a:avLst/>
            <a:gdLst/>
            <a:ahLst/>
            <a:cxnLst/>
            <a:rect l="l" t="t" r="r" b="b"/>
            <a:pathLst>
              <a:path w="15325" h="2775" extrusionOk="0">
                <a:moveTo>
                  <a:pt x="1" y="0"/>
                </a:moveTo>
                <a:lnTo>
                  <a:pt x="1" y="2774"/>
                </a:lnTo>
                <a:lnTo>
                  <a:pt x="15324" y="2774"/>
                </a:lnTo>
                <a:lnTo>
                  <a:pt x="15324" y="0"/>
                </a:lnTo>
                <a:close/>
              </a:path>
            </a:pathLst>
          </a:custGeom>
          <a:solidFill>
            <a:srgbClr val="FFFFFF">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4"/>
          <p:cNvSpPr/>
          <p:nvPr/>
        </p:nvSpPr>
        <p:spPr>
          <a:xfrm>
            <a:off x="0" y="2089940"/>
            <a:ext cx="552969" cy="356858"/>
          </a:xfrm>
          <a:custGeom>
            <a:avLst/>
            <a:gdLst/>
            <a:ahLst/>
            <a:cxnLst/>
            <a:rect l="l" t="t" r="r" b="b"/>
            <a:pathLst>
              <a:path w="4300" h="2775" extrusionOk="0">
                <a:moveTo>
                  <a:pt x="1" y="0"/>
                </a:moveTo>
                <a:lnTo>
                  <a:pt x="1" y="2774"/>
                </a:lnTo>
                <a:lnTo>
                  <a:pt x="4299" y="2774"/>
                </a:lnTo>
                <a:lnTo>
                  <a:pt x="4299" y="0"/>
                </a:lnTo>
                <a:close/>
              </a:path>
            </a:pathLst>
          </a:custGeom>
          <a:solidFill>
            <a:srgbClr val="FFFFFF">
              <a:alpha val="1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4"/>
          <p:cNvSpPr/>
          <p:nvPr/>
        </p:nvSpPr>
        <p:spPr>
          <a:xfrm>
            <a:off x="8773245" y="1500456"/>
            <a:ext cx="370618" cy="356858"/>
          </a:xfrm>
          <a:custGeom>
            <a:avLst/>
            <a:gdLst/>
            <a:ahLst/>
            <a:cxnLst/>
            <a:rect l="l" t="t" r="r" b="b"/>
            <a:pathLst>
              <a:path w="2882" h="2775" extrusionOk="0">
                <a:moveTo>
                  <a:pt x="1" y="0"/>
                </a:moveTo>
                <a:lnTo>
                  <a:pt x="1" y="2774"/>
                </a:lnTo>
                <a:lnTo>
                  <a:pt x="2882" y="2774"/>
                </a:lnTo>
                <a:lnTo>
                  <a:pt x="28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4"/>
          <p:cNvSpPr/>
          <p:nvPr/>
        </p:nvSpPr>
        <p:spPr>
          <a:xfrm>
            <a:off x="8039723" y="3268778"/>
            <a:ext cx="1104138" cy="355443"/>
          </a:xfrm>
          <a:custGeom>
            <a:avLst/>
            <a:gdLst/>
            <a:ahLst/>
            <a:cxnLst/>
            <a:rect l="l" t="t" r="r" b="b"/>
            <a:pathLst>
              <a:path w="8586" h="2764" extrusionOk="0">
                <a:moveTo>
                  <a:pt x="1" y="1"/>
                </a:moveTo>
                <a:lnTo>
                  <a:pt x="1" y="2763"/>
                </a:lnTo>
                <a:lnTo>
                  <a:pt x="8585" y="2763"/>
                </a:lnTo>
                <a:lnTo>
                  <a:pt x="858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4"/>
          <p:cNvSpPr/>
          <p:nvPr/>
        </p:nvSpPr>
        <p:spPr>
          <a:xfrm>
            <a:off x="7555951" y="3858262"/>
            <a:ext cx="1587922" cy="355315"/>
          </a:xfrm>
          <a:custGeom>
            <a:avLst/>
            <a:gdLst/>
            <a:ahLst/>
            <a:cxnLst/>
            <a:rect l="l" t="t" r="r" b="b"/>
            <a:pathLst>
              <a:path w="12348" h="2763" extrusionOk="0">
                <a:moveTo>
                  <a:pt x="0" y="1"/>
                </a:moveTo>
                <a:lnTo>
                  <a:pt x="0" y="2763"/>
                </a:lnTo>
                <a:lnTo>
                  <a:pt x="12347" y="2763"/>
                </a:lnTo>
                <a:lnTo>
                  <a:pt x="12347"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4"/>
          <p:cNvSpPr/>
          <p:nvPr/>
        </p:nvSpPr>
        <p:spPr>
          <a:xfrm>
            <a:off x="0" y="4446202"/>
            <a:ext cx="1183740" cy="356858"/>
          </a:xfrm>
          <a:custGeom>
            <a:avLst/>
            <a:gdLst/>
            <a:ahLst/>
            <a:cxnLst/>
            <a:rect l="l" t="t" r="r" b="b"/>
            <a:pathLst>
              <a:path w="9205" h="2775" extrusionOk="0">
                <a:moveTo>
                  <a:pt x="1" y="1"/>
                </a:moveTo>
                <a:lnTo>
                  <a:pt x="1" y="2775"/>
                </a:lnTo>
                <a:lnTo>
                  <a:pt x="9204" y="2775"/>
                </a:lnTo>
                <a:lnTo>
                  <a:pt x="9204"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4"/>
          <p:cNvSpPr/>
          <p:nvPr/>
        </p:nvSpPr>
        <p:spPr>
          <a:xfrm>
            <a:off x="0" y="3858262"/>
            <a:ext cx="1970757" cy="355315"/>
          </a:xfrm>
          <a:custGeom>
            <a:avLst/>
            <a:gdLst/>
            <a:ahLst/>
            <a:cxnLst/>
            <a:rect l="l" t="t" r="r" b="b"/>
            <a:pathLst>
              <a:path w="15325" h="2763" extrusionOk="0">
                <a:moveTo>
                  <a:pt x="1" y="1"/>
                </a:moveTo>
                <a:lnTo>
                  <a:pt x="1" y="2763"/>
                </a:lnTo>
                <a:lnTo>
                  <a:pt x="15324" y="2763"/>
                </a:lnTo>
                <a:lnTo>
                  <a:pt x="1532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4"/>
          <p:cNvSpPr/>
          <p:nvPr/>
        </p:nvSpPr>
        <p:spPr>
          <a:xfrm>
            <a:off x="2325759" y="3858262"/>
            <a:ext cx="866747" cy="355315"/>
          </a:xfrm>
          <a:custGeom>
            <a:avLst/>
            <a:gdLst/>
            <a:ahLst/>
            <a:cxnLst/>
            <a:rect l="l" t="t" r="r" b="b"/>
            <a:pathLst>
              <a:path w="6740" h="2763" extrusionOk="0">
                <a:moveTo>
                  <a:pt x="1" y="1"/>
                </a:moveTo>
                <a:lnTo>
                  <a:pt x="1" y="2763"/>
                </a:lnTo>
                <a:lnTo>
                  <a:pt x="6739" y="2763"/>
                </a:lnTo>
                <a:lnTo>
                  <a:pt x="6739"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4"/>
          <p:cNvSpPr/>
          <p:nvPr/>
        </p:nvSpPr>
        <p:spPr>
          <a:xfrm>
            <a:off x="0" y="2679300"/>
            <a:ext cx="1485912" cy="355450"/>
          </a:xfrm>
          <a:custGeom>
            <a:avLst/>
            <a:gdLst/>
            <a:ahLst/>
            <a:cxnLst/>
            <a:rect l="l" t="t" r="r" b="b"/>
            <a:pathLst>
              <a:path w="15325" h="2764" extrusionOk="0">
                <a:moveTo>
                  <a:pt x="1" y="1"/>
                </a:moveTo>
                <a:lnTo>
                  <a:pt x="1" y="2763"/>
                </a:lnTo>
                <a:lnTo>
                  <a:pt x="15324" y="2763"/>
                </a:lnTo>
                <a:lnTo>
                  <a:pt x="15324" y="1"/>
                </a:lnTo>
                <a:close/>
              </a:path>
            </a:pathLst>
          </a:custGeom>
          <a:solidFill>
            <a:srgbClr val="FFFFFF">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4"/>
          <p:cNvSpPr/>
          <p:nvPr/>
        </p:nvSpPr>
        <p:spPr>
          <a:xfrm>
            <a:off x="896262" y="3268778"/>
            <a:ext cx="370618" cy="355443"/>
          </a:xfrm>
          <a:custGeom>
            <a:avLst/>
            <a:gdLst/>
            <a:ahLst/>
            <a:cxnLst/>
            <a:rect l="l" t="t" r="r" b="b"/>
            <a:pathLst>
              <a:path w="2882" h="2764" extrusionOk="0">
                <a:moveTo>
                  <a:pt x="0" y="1"/>
                </a:moveTo>
                <a:lnTo>
                  <a:pt x="0" y="2763"/>
                </a:lnTo>
                <a:lnTo>
                  <a:pt x="2881" y="2763"/>
                </a:lnTo>
                <a:lnTo>
                  <a:pt x="288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4"/>
          <p:cNvSpPr/>
          <p:nvPr/>
        </p:nvSpPr>
        <p:spPr>
          <a:xfrm>
            <a:off x="0" y="1500456"/>
            <a:ext cx="1104138" cy="356858"/>
          </a:xfrm>
          <a:custGeom>
            <a:avLst/>
            <a:gdLst/>
            <a:ahLst/>
            <a:cxnLst/>
            <a:rect l="l" t="t" r="r" b="b"/>
            <a:pathLst>
              <a:path w="8586" h="2775" extrusionOk="0">
                <a:moveTo>
                  <a:pt x="1" y="0"/>
                </a:moveTo>
                <a:lnTo>
                  <a:pt x="1" y="2774"/>
                </a:lnTo>
                <a:lnTo>
                  <a:pt x="8585" y="2774"/>
                </a:lnTo>
                <a:lnTo>
                  <a:pt x="858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4"/>
          <p:cNvSpPr/>
          <p:nvPr/>
        </p:nvSpPr>
        <p:spPr>
          <a:xfrm>
            <a:off x="359324" y="912525"/>
            <a:ext cx="1228595" cy="355301"/>
          </a:xfrm>
          <a:custGeom>
            <a:avLst/>
            <a:gdLst/>
            <a:ahLst/>
            <a:cxnLst/>
            <a:rect l="l" t="t" r="r" b="b"/>
            <a:pathLst>
              <a:path w="12348" h="2763" extrusionOk="0">
                <a:moveTo>
                  <a:pt x="1" y="0"/>
                </a:moveTo>
                <a:lnTo>
                  <a:pt x="1" y="2762"/>
                </a:lnTo>
                <a:lnTo>
                  <a:pt x="12348" y="2762"/>
                </a:lnTo>
                <a:lnTo>
                  <a:pt x="1234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4"/>
          <p:cNvSpPr/>
          <p:nvPr/>
        </p:nvSpPr>
        <p:spPr>
          <a:xfrm>
            <a:off x="5395565" y="323033"/>
            <a:ext cx="2171240" cy="355315"/>
          </a:xfrm>
          <a:custGeom>
            <a:avLst/>
            <a:gdLst/>
            <a:ahLst/>
            <a:cxnLst/>
            <a:rect l="l" t="t" r="r" b="b"/>
            <a:pathLst>
              <a:path w="16884" h="2763" extrusionOk="0">
                <a:moveTo>
                  <a:pt x="1" y="0"/>
                </a:moveTo>
                <a:lnTo>
                  <a:pt x="1" y="2762"/>
                </a:lnTo>
                <a:lnTo>
                  <a:pt x="16884" y="2762"/>
                </a:lnTo>
                <a:lnTo>
                  <a:pt x="168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4"/>
          <p:cNvSpPr/>
          <p:nvPr/>
        </p:nvSpPr>
        <p:spPr>
          <a:xfrm>
            <a:off x="5729396" y="3858262"/>
            <a:ext cx="1600139" cy="355315"/>
          </a:xfrm>
          <a:custGeom>
            <a:avLst/>
            <a:gdLst/>
            <a:ahLst/>
            <a:cxnLst/>
            <a:rect l="l" t="t" r="r" b="b"/>
            <a:pathLst>
              <a:path w="12443" h="2763" extrusionOk="0">
                <a:moveTo>
                  <a:pt x="0" y="1"/>
                </a:moveTo>
                <a:lnTo>
                  <a:pt x="0" y="2763"/>
                </a:lnTo>
                <a:lnTo>
                  <a:pt x="12442" y="2763"/>
                </a:lnTo>
                <a:lnTo>
                  <a:pt x="1244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4"/>
          <p:cNvSpPr/>
          <p:nvPr/>
        </p:nvSpPr>
        <p:spPr>
          <a:xfrm>
            <a:off x="1577072" y="4446200"/>
            <a:ext cx="3118770" cy="356851"/>
          </a:xfrm>
          <a:custGeom>
            <a:avLst/>
            <a:gdLst/>
            <a:ahLst/>
            <a:cxnLst/>
            <a:rect l="l" t="t" r="r" b="b"/>
            <a:pathLst>
              <a:path w="16884" h="2775" extrusionOk="0">
                <a:moveTo>
                  <a:pt x="0" y="1"/>
                </a:moveTo>
                <a:lnTo>
                  <a:pt x="0" y="2775"/>
                </a:lnTo>
                <a:lnTo>
                  <a:pt x="16883" y="2775"/>
                </a:lnTo>
                <a:lnTo>
                  <a:pt x="16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4"/>
          <p:cNvSpPr txBox="1">
            <a:spLocks noGrp="1"/>
          </p:cNvSpPr>
          <p:nvPr>
            <p:ph type="title"/>
          </p:nvPr>
        </p:nvSpPr>
        <p:spPr>
          <a:xfrm>
            <a:off x="454800" y="2714625"/>
            <a:ext cx="8425200" cy="447900"/>
          </a:xfrm>
          <a:prstGeom prst="rect">
            <a:avLst/>
          </a:prstGeom>
        </p:spPr>
        <p:txBody>
          <a:bodyPr spcFirstLastPara="1" wrap="square" lIns="91425" tIns="0" rIns="91425" bIns="0"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87" name="Google Shape;87;p4"/>
          <p:cNvSpPr txBox="1">
            <a:spLocks noGrp="1"/>
          </p:cNvSpPr>
          <p:nvPr>
            <p:ph type="title" idx="2" hasCustomPrompt="1"/>
          </p:nvPr>
        </p:nvSpPr>
        <p:spPr>
          <a:xfrm>
            <a:off x="454800" y="2150850"/>
            <a:ext cx="8425200" cy="489600"/>
          </a:xfrm>
          <a:prstGeom prst="rect">
            <a:avLst/>
          </a:prstGeom>
        </p:spPr>
        <p:txBody>
          <a:bodyPr spcFirstLastPara="1" wrap="square" lIns="91425" tIns="0" rIns="91425" bIns="0" anchor="b" anchorCtr="0">
            <a:noAutofit/>
          </a:bodyPr>
          <a:lstStyle>
            <a:lvl1pPr lvl="0" algn="ctr" rtl="0">
              <a:spcBef>
                <a:spcPts val="0"/>
              </a:spcBef>
              <a:spcAft>
                <a:spcPts val="0"/>
              </a:spcAft>
              <a:buClr>
                <a:schemeClr val="dk2"/>
              </a:buClr>
              <a:buSzPts val="8000"/>
              <a:buNone/>
              <a:defRPr sz="8000">
                <a:solidFill>
                  <a:schemeClr val="dk2"/>
                </a:solidFill>
              </a:defRPr>
            </a:lvl1pPr>
            <a:lvl2pPr lvl="1" algn="ctr" rtl="0">
              <a:spcBef>
                <a:spcPts val="0"/>
              </a:spcBef>
              <a:spcAft>
                <a:spcPts val="0"/>
              </a:spcAft>
              <a:buSzPts val="12500"/>
              <a:buFont typeface="Overpass Mono"/>
              <a:buNone/>
              <a:defRPr sz="12500" b="1">
                <a:latin typeface="Overpass Mono"/>
                <a:ea typeface="Overpass Mono"/>
                <a:cs typeface="Overpass Mono"/>
                <a:sym typeface="Overpass Mono"/>
              </a:defRPr>
            </a:lvl2pPr>
            <a:lvl3pPr lvl="2" algn="ctr" rtl="0">
              <a:spcBef>
                <a:spcPts val="0"/>
              </a:spcBef>
              <a:spcAft>
                <a:spcPts val="0"/>
              </a:spcAft>
              <a:buSzPts val="12500"/>
              <a:buFont typeface="Overpass Mono"/>
              <a:buNone/>
              <a:defRPr sz="12500" b="1">
                <a:latin typeface="Overpass Mono"/>
                <a:ea typeface="Overpass Mono"/>
                <a:cs typeface="Overpass Mono"/>
                <a:sym typeface="Overpass Mono"/>
              </a:defRPr>
            </a:lvl3pPr>
            <a:lvl4pPr lvl="3" algn="ctr" rtl="0">
              <a:spcBef>
                <a:spcPts val="0"/>
              </a:spcBef>
              <a:spcAft>
                <a:spcPts val="0"/>
              </a:spcAft>
              <a:buSzPts val="12500"/>
              <a:buFont typeface="Overpass Mono"/>
              <a:buNone/>
              <a:defRPr sz="12500" b="1">
                <a:latin typeface="Overpass Mono"/>
                <a:ea typeface="Overpass Mono"/>
                <a:cs typeface="Overpass Mono"/>
                <a:sym typeface="Overpass Mono"/>
              </a:defRPr>
            </a:lvl4pPr>
            <a:lvl5pPr lvl="4" algn="ctr" rtl="0">
              <a:spcBef>
                <a:spcPts val="0"/>
              </a:spcBef>
              <a:spcAft>
                <a:spcPts val="0"/>
              </a:spcAft>
              <a:buSzPts val="12500"/>
              <a:buFont typeface="Overpass Mono"/>
              <a:buNone/>
              <a:defRPr sz="12500" b="1">
                <a:latin typeface="Overpass Mono"/>
                <a:ea typeface="Overpass Mono"/>
                <a:cs typeface="Overpass Mono"/>
                <a:sym typeface="Overpass Mono"/>
              </a:defRPr>
            </a:lvl5pPr>
            <a:lvl6pPr lvl="5" algn="ctr" rtl="0">
              <a:spcBef>
                <a:spcPts val="0"/>
              </a:spcBef>
              <a:spcAft>
                <a:spcPts val="0"/>
              </a:spcAft>
              <a:buSzPts val="12500"/>
              <a:buFont typeface="Overpass Mono"/>
              <a:buNone/>
              <a:defRPr sz="12500" b="1">
                <a:latin typeface="Overpass Mono"/>
                <a:ea typeface="Overpass Mono"/>
                <a:cs typeface="Overpass Mono"/>
                <a:sym typeface="Overpass Mono"/>
              </a:defRPr>
            </a:lvl6pPr>
            <a:lvl7pPr lvl="6" algn="ctr" rtl="0">
              <a:spcBef>
                <a:spcPts val="0"/>
              </a:spcBef>
              <a:spcAft>
                <a:spcPts val="0"/>
              </a:spcAft>
              <a:buSzPts val="12500"/>
              <a:buFont typeface="Overpass Mono"/>
              <a:buNone/>
              <a:defRPr sz="12500" b="1">
                <a:latin typeface="Overpass Mono"/>
                <a:ea typeface="Overpass Mono"/>
                <a:cs typeface="Overpass Mono"/>
                <a:sym typeface="Overpass Mono"/>
              </a:defRPr>
            </a:lvl7pPr>
            <a:lvl8pPr lvl="7" algn="ctr" rtl="0">
              <a:spcBef>
                <a:spcPts val="0"/>
              </a:spcBef>
              <a:spcAft>
                <a:spcPts val="0"/>
              </a:spcAft>
              <a:buSzPts val="12500"/>
              <a:buFont typeface="Overpass Mono"/>
              <a:buNone/>
              <a:defRPr sz="12500" b="1">
                <a:latin typeface="Overpass Mono"/>
                <a:ea typeface="Overpass Mono"/>
                <a:cs typeface="Overpass Mono"/>
                <a:sym typeface="Overpass Mono"/>
              </a:defRPr>
            </a:lvl8pPr>
            <a:lvl9pPr lvl="8" algn="ctr" rtl="0">
              <a:spcBef>
                <a:spcPts val="0"/>
              </a:spcBef>
              <a:spcAft>
                <a:spcPts val="0"/>
              </a:spcAft>
              <a:buSzPts val="12500"/>
              <a:buFont typeface="Overpass Mono"/>
              <a:buNone/>
              <a:defRPr sz="12500" b="1">
                <a:latin typeface="Overpass Mono"/>
                <a:ea typeface="Overpass Mono"/>
                <a:cs typeface="Overpass Mono"/>
                <a:sym typeface="Overpass Mono"/>
              </a:defRPr>
            </a:lvl9pPr>
          </a:lstStyle>
          <a:p>
            <a:r>
              <a:t>xx%</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88"/>
        <p:cNvGrpSpPr/>
        <p:nvPr/>
      </p:nvGrpSpPr>
      <p:grpSpPr>
        <a:xfrm>
          <a:off x="0" y="0"/>
          <a:ext cx="0" cy="0"/>
          <a:chOff x="0" y="0"/>
          <a:chExt cx="0" cy="0"/>
        </a:xfrm>
      </p:grpSpPr>
      <p:sp>
        <p:nvSpPr>
          <p:cNvPr id="89" name="Google Shape;89;p5"/>
          <p:cNvSpPr/>
          <p:nvPr/>
        </p:nvSpPr>
        <p:spPr>
          <a:xfrm>
            <a:off x="0" y="1515825"/>
            <a:ext cx="2943127" cy="241405"/>
          </a:xfrm>
          <a:custGeom>
            <a:avLst/>
            <a:gdLst/>
            <a:ahLst/>
            <a:cxnLst/>
            <a:rect l="l" t="t" r="r" b="b"/>
            <a:pathLst>
              <a:path w="146079" h="5859" extrusionOk="0">
                <a:moveTo>
                  <a:pt x="1" y="1"/>
                </a:moveTo>
                <a:lnTo>
                  <a:pt x="1" y="5858"/>
                </a:lnTo>
                <a:lnTo>
                  <a:pt x="146079" y="5858"/>
                </a:lnTo>
                <a:lnTo>
                  <a:pt x="1460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5"/>
          <p:cNvSpPr txBox="1">
            <a:spLocks noGrp="1"/>
          </p:cNvSpPr>
          <p:nvPr>
            <p:ph type="body" idx="1"/>
          </p:nvPr>
        </p:nvSpPr>
        <p:spPr>
          <a:xfrm>
            <a:off x="609499" y="1973025"/>
            <a:ext cx="3512700" cy="2130900"/>
          </a:xfrm>
          <a:prstGeom prst="rect">
            <a:avLst/>
          </a:prstGeom>
        </p:spPr>
        <p:txBody>
          <a:bodyPr spcFirstLastPara="1" wrap="square" lIns="91425" tIns="91425" rIns="91425" bIns="91425" anchor="t" anchorCtr="0">
            <a:noAutofit/>
          </a:bodyPr>
          <a:lstStyle>
            <a:lvl1pPr marL="457200" lvl="0" indent="-330200" rtl="0">
              <a:lnSpc>
                <a:spcPct val="100000"/>
              </a:lnSpc>
              <a:spcBef>
                <a:spcPts val="0"/>
              </a:spcBef>
              <a:spcAft>
                <a:spcPts val="0"/>
              </a:spcAft>
              <a:buSzPts val="1600"/>
              <a:buFont typeface="Raleway SemiBold"/>
              <a:buChar char="●"/>
              <a:defRPr sz="1600"/>
            </a:lvl1pPr>
            <a:lvl2pPr marL="914400" lvl="1" indent="-330200" rtl="0">
              <a:spcBef>
                <a:spcPts val="0"/>
              </a:spcBef>
              <a:spcAft>
                <a:spcPts val="0"/>
              </a:spcAft>
              <a:buSzPts val="1600"/>
              <a:buFont typeface="Nunito Light"/>
              <a:buChar char="○"/>
              <a:defRPr sz="1600"/>
            </a:lvl2pPr>
            <a:lvl3pPr marL="1371600" lvl="2" indent="-330200" rtl="0">
              <a:spcBef>
                <a:spcPts val="1600"/>
              </a:spcBef>
              <a:spcAft>
                <a:spcPts val="0"/>
              </a:spcAft>
              <a:buSzPts val="1600"/>
              <a:buFont typeface="Nunito Light"/>
              <a:buChar char="■"/>
              <a:defRPr sz="1600"/>
            </a:lvl3pPr>
            <a:lvl4pPr marL="1828800" lvl="3" indent="-330200" rtl="0">
              <a:spcBef>
                <a:spcPts val="1600"/>
              </a:spcBef>
              <a:spcAft>
                <a:spcPts val="0"/>
              </a:spcAft>
              <a:buSzPts val="1600"/>
              <a:buFont typeface="Nunito Light"/>
              <a:buChar char="●"/>
              <a:defRPr sz="1600"/>
            </a:lvl4pPr>
            <a:lvl5pPr marL="2286000" lvl="4" indent="-330200" rtl="0">
              <a:spcBef>
                <a:spcPts val="1600"/>
              </a:spcBef>
              <a:spcAft>
                <a:spcPts val="0"/>
              </a:spcAft>
              <a:buSzPts val="1600"/>
              <a:buFont typeface="Nunito Light"/>
              <a:buChar char="○"/>
              <a:defRPr sz="1600"/>
            </a:lvl5pPr>
            <a:lvl6pPr marL="2743200" lvl="5" indent="-330200" rtl="0">
              <a:spcBef>
                <a:spcPts val="1600"/>
              </a:spcBef>
              <a:spcAft>
                <a:spcPts val="0"/>
              </a:spcAft>
              <a:buSzPts val="1600"/>
              <a:buFont typeface="Nunito Light"/>
              <a:buChar char="■"/>
              <a:defRPr sz="1600"/>
            </a:lvl6pPr>
            <a:lvl7pPr marL="3200400" lvl="6" indent="-330200" rtl="0">
              <a:spcBef>
                <a:spcPts val="1600"/>
              </a:spcBef>
              <a:spcAft>
                <a:spcPts val="0"/>
              </a:spcAft>
              <a:buSzPts val="1600"/>
              <a:buFont typeface="Nunito Light"/>
              <a:buChar char="●"/>
              <a:defRPr sz="1600"/>
            </a:lvl7pPr>
            <a:lvl8pPr marL="3657600" lvl="7" indent="-330200" rtl="0">
              <a:spcBef>
                <a:spcPts val="1600"/>
              </a:spcBef>
              <a:spcAft>
                <a:spcPts val="0"/>
              </a:spcAft>
              <a:buSzPts val="1600"/>
              <a:buFont typeface="Nunito Light"/>
              <a:buChar char="○"/>
              <a:defRPr sz="1600"/>
            </a:lvl8pPr>
            <a:lvl9pPr marL="4114800" lvl="8" indent="-330200" rtl="0">
              <a:spcBef>
                <a:spcPts val="1600"/>
              </a:spcBef>
              <a:spcAft>
                <a:spcPts val="1600"/>
              </a:spcAft>
              <a:buSzPts val="1600"/>
              <a:buFont typeface="Nunito Light"/>
              <a:buChar char="■"/>
              <a:defRPr sz="1600"/>
            </a:lvl9pPr>
          </a:lstStyle>
          <a:p>
            <a:endParaRPr/>
          </a:p>
        </p:txBody>
      </p:sp>
      <p:sp>
        <p:nvSpPr>
          <p:cNvPr id="91" name="Google Shape;91;p5"/>
          <p:cNvSpPr txBox="1">
            <a:spLocks noGrp="1"/>
          </p:cNvSpPr>
          <p:nvPr>
            <p:ph type="title"/>
          </p:nvPr>
        </p:nvSpPr>
        <p:spPr>
          <a:xfrm>
            <a:off x="560825" y="1168325"/>
            <a:ext cx="3561300" cy="669000"/>
          </a:xfrm>
          <a:prstGeom prst="rect">
            <a:avLst/>
          </a:prstGeom>
        </p:spPr>
        <p:txBody>
          <a:bodyPr spcFirstLastPara="1" wrap="square" lIns="91425" tIns="91425" rIns="91425" bIns="91425" anchor="t" anchorCtr="0">
            <a:noAutofit/>
          </a:bodyPr>
          <a:lstStyle>
            <a:lvl1pPr lvl="0" rtl="0">
              <a:spcBef>
                <a:spcPts val="0"/>
              </a:spcBef>
              <a:spcAft>
                <a:spcPts val="0"/>
              </a:spcAft>
              <a:buNone/>
              <a:defRPr sz="3000">
                <a:solidFill>
                  <a:schemeClr val="dk2"/>
                </a:solidFill>
              </a:defRPr>
            </a:lvl1pPr>
            <a:lvl2pPr lvl="1" rtl="0">
              <a:spcBef>
                <a:spcPts val="0"/>
              </a:spcBef>
              <a:spcAft>
                <a:spcPts val="0"/>
              </a:spcAft>
              <a:buNone/>
              <a:defRPr sz="3000"/>
            </a:lvl2pPr>
            <a:lvl3pPr lvl="2" rtl="0">
              <a:spcBef>
                <a:spcPts val="0"/>
              </a:spcBef>
              <a:spcAft>
                <a:spcPts val="0"/>
              </a:spcAft>
              <a:buNone/>
              <a:defRPr sz="3000"/>
            </a:lvl3pPr>
            <a:lvl4pPr lvl="3" rtl="0">
              <a:spcBef>
                <a:spcPts val="0"/>
              </a:spcBef>
              <a:spcAft>
                <a:spcPts val="0"/>
              </a:spcAft>
              <a:buNone/>
              <a:defRPr sz="3000"/>
            </a:lvl4pPr>
            <a:lvl5pPr lvl="4" rtl="0">
              <a:spcBef>
                <a:spcPts val="0"/>
              </a:spcBef>
              <a:spcAft>
                <a:spcPts val="0"/>
              </a:spcAft>
              <a:buNone/>
              <a:defRPr sz="3000"/>
            </a:lvl5pPr>
            <a:lvl6pPr lvl="5" rtl="0">
              <a:spcBef>
                <a:spcPts val="0"/>
              </a:spcBef>
              <a:spcAft>
                <a:spcPts val="0"/>
              </a:spcAft>
              <a:buNone/>
              <a:defRPr sz="3000"/>
            </a:lvl6pPr>
            <a:lvl7pPr lvl="6" rtl="0">
              <a:spcBef>
                <a:spcPts val="0"/>
              </a:spcBef>
              <a:spcAft>
                <a:spcPts val="0"/>
              </a:spcAft>
              <a:buNone/>
              <a:defRPr sz="3000"/>
            </a:lvl7pPr>
            <a:lvl8pPr lvl="7" rtl="0">
              <a:spcBef>
                <a:spcPts val="0"/>
              </a:spcBef>
              <a:spcAft>
                <a:spcPts val="0"/>
              </a:spcAft>
              <a:buNone/>
              <a:defRPr sz="3000"/>
            </a:lvl8pPr>
            <a:lvl9pPr lvl="8" rtl="0">
              <a:spcBef>
                <a:spcPts val="0"/>
              </a:spcBef>
              <a:spcAft>
                <a:spcPts val="0"/>
              </a:spcAft>
              <a:buNone/>
              <a:defRPr sz="30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92"/>
        <p:cNvGrpSpPr/>
        <p:nvPr/>
      </p:nvGrpSpPr>
      <p:grpSpPr>
        <a:xfrm>
          <a:off x="0" y="0"/>
          <a:ext cx="0" cy="0"/>
          <a:chOff x="0" y="0"/>
          <a:chExt cx="0" cy="0"/>
        </a:xfrm>
      </p:grpSpPr>
      <p:sp>
        <p:nvSpPr>
          <p:cNvPr id="93" name="Google Shape;93;p6"/>
          <p:cNvSpPr txBox="1">
            <a:spLocks noGrp="1"/>
          </p:cNvSpPr>
          <p:nvPr>
            <p:ph type="title"/>
          </p:nvPr>
        </p:nvSpPr>
        <p:spPr>
          <a:xfrm>
            <a:off x="1278050" y="343200"/>
            <a:ext cx="6588000" cy="6690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3000">
                <a:solidFill>
                  <a:schemeClr val="dk2"/>
                </a:solidFill>
              </a:defRPr>
            </a:lvl1pPr>
            <a:lvl2pPr lvl="1" algn="ctr" rtl="0">
              <a:spcBef>
                <a:spcPts val="0"/>
              </a:spcBef>
              <a:spcAft>
                <a:spcPts val="0"/>
              </a:spcAft>
              <a:buNone/>
              <a:defRPr sz="3000"/>
            </a:lvl2pPr>
            <a:lvl3pPr lvl="2" algn="ctr" rtl="0">
              <a:spcBef>
                <a:spcPts val="0"/>
              </a:spcBef>
              <a:spcAft>
                <a:spcPts val="0"/>
              </a:spcAft>
              <a:buNone/>
              <a:defRPr sz="3000"/>
            </a:lvl3pPr>
            <a:lvl4pPr lvl="3" algn="ctr" rtl="0">
              <a:spcBef>
                <a:spcPts val="0"/>
              </a:spcBef>
              <a:spcAft>
                <a:spcPts val="0"/>
              </a:spcAft>
              <a:buNone/>
              <a:defRPr sz="3000"/>
            </a:lvl4pPr>
            <a:lvl5pPr lvl="4" algn="ctr" rtl="0">
              <a:spcBef>
                <a:spcPts val="0"/>
              </a:spcBef>
              <a:spcAft>
                <a:spcPts val="0"/>
              </a:spcAft>
              <a:buNone/>
              <a:defRPr sz="3000"/>
            </a:lvl5pPr>
            <a:lvl6pPr lvl="5" algn="ctr" rtl="0">
              <a:spcBef>
                <a:spcPts val="0"/>
              </a:spcBef>
              <a:spcAft>
                <a:spcPts val="0"/>
              </a:spcAft>
              <a:buNone/>
              <a:defRPr sz="3000"/>
            </a:lvl6pPr>
            <a:lvl7pPr lvl="6" algn="ctr" rtl="0">
              <a:spcBef>
                <a:spcPts val="0"/>
              </a:spcBef>
              <a:spcAft>
                <a:spcPts val="0"/>
              </a:spcAft>
              <a:buNone/>
              <a:defRPr sz="3000"/>
            </a:lvl7pPr>
            <a:lvl8pPr lvl="7" algn="ctr" rtl="0">
              <a:spcBef>
                <a:spcPts val="0"/>
              </a:spcBef>
              <a:spcAft>
                <a:spcPts val="0"/>
              </a:spcAft>
              <a:buNone/>
              <a:defRPr sz="3000"/>
            </a:lvl8pPr>
            <a:lvl9pPr lvl="8" algn="ctr" rtl="0">
              <a:spcBef>
                <a:spcPts val="0"/>
              </a:spcBef>
              <a:spcAft>
                <a:spcPts val="0"/>
              </a:spcAft>
              <a:buNone/>
              <a:defRPr sz="3000"/>
            </a:lvl9pPr>
          </a:lstStyle>
          <a:p>
            <a:endParaRPr/>
          </a:p>
        </p:txBody>
      </p:sp>
      <p:sp>
        <p:nvSpPr>
          <p:cNvPr id="94" name="Google Shape;94;p6"/>
          <p:cNvSpPr txBox="1">
            <a:spLocks noGrp="1"/>
          </p:cNvSpPr>
          <p:nvPr>
            <p:ph type="subTitle" idx="1"/>
          </p:nvPr>
        </p:nvSpPr>
        <p:spPr>
          <a:xfrm>
            <a:off x="2773575" y="3109000"/>
            <a:ext cx="2226600" cy="843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Clr>
                <a:schemeClr val="dk1"/>
              </a:buClr>
              <a:buSzPts val="2800"/>
              <a:buNone/>
              <a:defRPr sz="2800">
                <a:solidFill>
                  <a:schemeClr val="dk1"/>
                </a:solidFill>
              </a:defRPr>
            </a:lvl2pPr>
            <a:lvl3pPr lvl="2" rtl="0">
              <a:lnSpc>
                <a:spcPct val="100000"/>
              </a:lnSpc>
              <a:spcBef>
                <a:spcPts val="0"/>
              </a:spcBef>
              <a:spcAft>
                <a:spcPts val="0"/>
              </a:spcAft>
              <a:buClr>
                <a:schemeClr val="dk1"/>
              </a:buClr>
              <a:buSzPts val="2800"/>
              <a:buNone/>
              <a:defRPr sz="2800">
                <a:solidFill>
                  <a:schemeClr val="dk1"/>
                </a:solidFill>
              </a:defRPr>
            </a:lvl3pPr>
            <a:lvl4pPr lvl="3" rtl="0">
              <a:lnSpc>
                <a:spcPct val="100000"/>
              </a:lnSpc>
              <a:spcBef>
                <a:spcPts val="0"/>
              </a:spcBef>
              <a:spcAft>
                <a:spcPts val="0"/>
              </a:spcAft>
              <a:buClr>
                <a:schemeClr val="dk1"/>
              </a:buClr>
              <a:buSzPts val="2800"/>
              <a:buNone/>
              <a:defRPr sz="2800">
                <a:solidFill>
                  <a:schemeClr val="dk1"/>
                </a:solidFill>
              </a:defRPr>
            </a:lvl4pPr>
            <a:lvl5pPr lvl="4" rtl="0">
              <a:lnSpc>
                <a:spcPct val="100000"/>
              </a:lnSpc>
              <a:spcBef>
                <a:spcPts val="0"/>
              </a:spcBef>
              <a:spcAft>
                <a:spcPts val="0"/>
              </a:spcAft>
              <a:buClr>
                <a:schemeClr val="dk1"/>
              </a:buClr>
              <a:buSzPts val="2800"/>
              <a:buNone/>
              <a:defRPr sz="2800">
                <a:solidFill>
                  <a:schemeClr val="dk1"/>
                </a:solidFill>
              </a:defRPr>
            </a:lvl5pPr>
            <a:lvl6pPr lvl="5" rtl="0">
              <a:lnSpc>
                <a:spcPct val="100000"/>
              </a:lnSpc>
              <a:spcBef>
                <a:spcPts val="0"/>
              </a:spcBef>
              <a:spcAft>
                <a:spcPts val="0"/>
              </a:spcAft>
              <a:buClr>
                <a:schemeClr val="dk1"/>
              </a:buClr>
              <a:buSzPts val="2800"/>
              <a:buNone/>
              <a:defRPr sz="2800">
                <a:solidFill>
                  <a:schemeClr val="dk1"/>
                </a:solidFill>
              </a:defRPr>
            </a:lvl6pPr>
            <a:lvl7pPr lvl="6" rtl="0">
              <a:lnSpc>
                <a:spcPct val="100000"/>
              </a:lnSpc>
              <a:spcBef>
                <a:spcPts val="0"/>
              </a:spcBef>
              <a:spcAft>
                <a:spcPts val="0"/>
              </a:spcAft>
              <a:buClr>
                <a:schemeClr val="dk1"/>
              </a:buClr>
              <a:buSzPts val="2800"/>
              <a:buNone/>
              <a:defRPr sz="2800">
                <a:solidFill>
                  <a:schemeClr val="dk1"/>
                </a:solidFill>
              </a:defRPr>
            </a:lvl7pPr>
            <a:lvl8pPr lvl="7" rtl="0">
              <a:lnSpc>
                <a:spcPct val="100000"/>
              </a:lnSpc>
              <a:spcBef>
                <a:spcPts val="0"/>
              </a:spcBef>
              <a:spcAft>
                <a:spcPts val="0"/>
              </a:spcAft>
              <a:buClr>
                <a:schemeClr val="dk1"/>
              </a:buClr>
              <a:buSzPts val="2800"/>
              <a:buNone/>
              <a:defRPr sz="2800">
                <a:solidFill>
                  <a:schemeClr val="dk1"/>
                </a:solidFill>
              </a:defRPr>
            </a:lvl8pPr>
            <a:lvl9pPr lvl="8" rtl="0">
              <a:lnSpc>
                <a:spcPct val="100000"/>
              </a:lnSpc>
              <a:spcBef>
                <a:spcPts val="0"/>
              </a:spcBef>
              <a:spcAft>
                <a:spcPts val="0"/>
              </a:spcAft>
              <a:buClr>
                <a:schemeClr val="dk1"/>
              </a:buClr>
              <a:buSzPts val="2800"/>
              <a:buNone/>
              <a:defRPr sz="2800">
                <a:solidFill>
                  <a:schemeClr val="dk1"/>
                </a:solidFill>
              </a:defRPr>
            </a:lvl9pPr>
          </a:lstStyle>
          <a:p>
            <a:endParaRPr/>
          </a:p>
        </p:txBody>
      </p:sp>
      <p:sp>
        <p:nvSpPr>
          <p:cNvPr id="95" name="Google Shape;95;p6"/>
          <p:cNvSpPr txBox="1">
            <a:spLocks noGrp="1"/>
          </p:cNvSpPr>
          <p:nvPr>
            <p:ph type="title" idx="2"/>
          </p:nvPr>
        </p:nvSpPr>
        <p:spPr>
          <a:xfrm>
            <a:off x="2646050" y="2523698"/>
            <a:ext cx="2481300" cy="524400"/>
          </a:xfrm>
          <a:prstGeom prst="rect">
            <a:avLst/>
          </a:prstGeom>
          <a:solidFill>
            <a:schemeClr val="dk2"/>
          </a:solidFill>
        </p:spPr>
        <p:txBody>
          <a:bodyPr spcFirstLastPara="1" wrap="square" lIns="91425" tIns="91425" rIns="91425" bIns="91425" anchor="b" anchorCtr="0">
            <a:noAutofit/>
          </a:bodyPr>
          <a:lstStyle>
            <a:lvl1pPr lvl="0" algn="ctr" rtl="0">
              <a:spcBef>
                <a:spcPts val="0"/>
              </a:spcBef>
              <a:spcAft>
                <a:spcPts val="0"/>
              </a:spcAft>
              <a:buClr>
                <a:schemeClr val="dk1"/>
              </a:buClr>
              <a:buSzPts val="2200"/>
              <a:buNone/>
              <a:defRPr sz="2200">
                <a:solidFill>
                  <a:schemeClr val="dk1"/>
                </a:solidFill>
              </a:defRPr>
            </a:lvl1pPr>
            <a:lvl2pPr lvl="1"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2pPr>
            <a:lvl3pPr lvl="2"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3pPr>
            <a:lvl4pPr lvl="3"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4pPr>
            <a:lvl5pPr lvl="4"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5pPr>
            <a:lvl6pPr lvl="5"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6pPr>
            <a:lvl7pPr lvl="6"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7pPr>
            <a:lvl8pPr lvl="7"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8pPr>
            <a:lvl9pPr lvl="8"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9pPr>
          </a:lstStyle>
          <a:p>
            <a:endParaRPr/>
          </a:p>
        </p:txBody>
      </p:sp>
      <p:sp>
        <p:nvSpPr>
          <p:cNvPr id="96" name="Google Shape;96;p6"/>
          <p:cNvSpPr txBox="1">
            <a:spLocks noGrp="1"/>
          </p:cNvSpPr>
          <p:nvPr>
            <p:ph type="subTitle" idx="3"/>
          </p:nvPr>
        </p:nvSpPr>
        <p:spPr>
          <a:xfrm>
            <a:off x="6070225" y="3109000"/>
            <a:ext cx="2226600" cy="843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Clr>
                <a:schemeClr val="dk1"/>
              </a:buClr>
              <a:buSzPts val="2800"/>
              <a:buNone/>
              <a:defRPr sz="2800">
                <a:solidFill>
                  <a:schemeClr val="dk1"/>
                </a:solidFill>
              </a:defRPr>
            </a:lvl2pPr>
            <a:lvl3pPr lvl="2" rtl="0">
              <a:lnSpc>
                <a:spcPct val="100000"/>
              </a:lnSpc>
              <a:spcBef>
                <a:spcPts val="0"/>
              </a:spcBef>
              <a:spcAft>
                <a:spcPts val="0"/>
              </a:spcAft>
              <a:buClr>
                <a:schemeClr val="dk1"/>
              </a:buClr>
              <a:buSzPts val="2800"/>
              <a:buNone/>
              <a:defRPr sz="2800">
                <a:solidFill>
                  <a:schemeClr val="dk1"/>
                </a:solidFill>
              </a:defRPr>
            </a:lvl3pPr>
            <a:lvl4pPr lvl="3" rtl="0">
              <a:lnSpc>
                <a:spcPct val="100000"/>
              </a:lnSpc>
              <a:spcBef>
                <a:spcPts val="0"/>
              </a:spcBef>
              <a:spcAft>
                <a:spcPts val="0"/>
              </a:spcAft>
              <a:buClr>
                <a:schemeClr val="dk1"/>
              </a:buClr>
              <a:buSzPts val="2800"/>
              <a:buNone/>
              <a:defRPr sz="2800">
                <a:solidFill>
                  <a:schemeClr val="dk1"/>
                </a:solidFill>
              </a:defRPr>
            </a:lvl4pPr>
            <a:lvl5pPr lvl="4" rtl="0">
              <a:lnSpc>
                <a:spcPct val="100000"/>
              </a:lnSpc>
              <a:spcBef>
                <a:spcPts val="0"/>
              </a:spcBef>
              <a:spcAft>
                <a:spcPts val="0"/>
              </a:spcAft>
              <a:buClr>
                <a:schemeClr val="dk1"/>
              </a:buClr>
              <a:buSzPts val="2800"/>
              <a:buNone/>
              <a:defRPr sz="2800">
                <a:solidFill>
                  <a:schemeClr val="dk1"/>
                </a:solidFill>
              </a:defRPr>
            </a:lvl5pPr>
            <a:lvl6pPr lvl="5" rtl="0">
              <a:lnSpc>
                <a:spcPct val="100000"/>
              </a:lnSpc>
              <a:spcBef>
                <a:spcPts val="0"/>
              </a:spcBef>
              <a:spcAft>
                <a:spcPts val="0"/>
              </a:spcAft>
              <a:buClr>
                <a:schemeClr val="dk1"/>
              </a:buClr>
              <a:buSzPts val="2800"/>
              <a:buNone/>
              <a:defRPr sz="2800">
                <a:solidFill>
                  <a:schemeClr val="dk1"/>
                </a:solidFill>
              </a:defRPr>
            </a:lvl6pPr>
            <a:lvl7pPr lvl="6" rtl="0">
              <a:lnSpc>
                <a:spcPct val="100000"/>
              </a:lnSpc>
              <a:spcBef>
                <a:spcPts val="0"/>
              </a:spcBef>
              <a:spcAft>
                <a:spcPts val="0"/>
              </a:spcAft>
              <a:buClr>
                <a:schemeClr val="dk1"/>
              </a:buClr>
              <a:buSzPts val="2800"/>
              <a:buNone/>
              <a:defRPr sz="2800">
                <a:solidFill>
                  <a:schemeClr val="dk1"/>
                </a:solidFill>
              </a:defRPr>
            </a:lvl7pPr>
            <a:lvl8pPr lvl="7" rtl="0">
              <a:lnSpc>
                <a:spcPct val="100000"/>
              </a:lnSpc>
              <a:spcBef>
                <a:spcPts val="0"/>
              </a:spcBef>
              <a:spcAft>
                <a:spcPts val="0"/>
              </a:spcAft>
              <a:buClr>
                <a:schemeClr val="dk1"/>
              </a:buClr>
              <a:buSzPts val="2800"/>
              <a:buNone/>
              <a:defRPr sz="2800">
                <a:solidFill>
                  <a:schemeClr val="dk1"/>
                </a:solidFill>
              </a:defRPr>
            </a:lvl8pPr>
            <a:lvl9pPr lvl="8" rtl="0">
              <a:lnSpc>
                <a:spcPct val="100000"/>
              </a:lnSpc>
              <a:spcBef>
                <a:spcPts val="0"/>
              </a:spcBef>
              <a:spcAft>
                <a:spcPts val="0"/>
              </a:spcAft>
              <a:buClr>
                <a:schemeClr val="dk1"/>
              </a:buClr>
              <a:buSzPts val="2800"/>
              <a:buNone/>
              <a:defRPr sz="2800">
                <a:solidFill>
                  <a:schemeClr val="dk1"/>
                </a:solidFill>
              </a:defRPr>
            </a:lvl9pPr>
          </a:lstStyle>
          <a:p>
            <a:endParaRPr/>
          </a:p>
        </p:txBody>
      </p:sp>
      <p:sp>
        <p:nvSpPr>
          <p:cNvPr id="97" name="Google Shape;97;p6"/>
          <p:cNvSpPr txBox="1">
            <a:spLocks noGrp="1"/>
          </p:cNvSpPr>
          <p:nvPr>
            <p:ph type="title" idx="4"/>
          </p:nvPr>
        </p:nvSpPr>
        <p:spPr>
          <a:xfrm>
            <a:off x="5942650" y="2523676"/>
            <a:ext cx="2481300" cy="524400"/>
          </a:xfrm>
          <a:prstGeom prst="rect">
            <a:avLst/>
          </a:prstGeom>
          <a:solidFill>
            <a:schemeClr val="lt2"/>
          </a:solidFill>
        </p:spPr>
        <p:txBody>
          <a:bodyPr spcFirstLastPara="1" wrap="square" lIns="91425" tIns="91425" rIns="91425" bIns="91425" anchor="b" anchorCtr="0">
            <a:noAutofit/>
          </a:bodyPr>
          <a:lstStyle>
            <a:lvl1pPr lvl="0" algn="ctr" rtl="0">
              <a:spcBef>
                <a:spcPts val="0"/>
              </a:spcBef>
              <a:spcAft>
                <a:spcPts val="0"/>
              </a:spcAft>
              <a:buClr>
                <a:schemeClr val="lt1"/>
              </a:buClr>
              <a:buSzPts val="2200"/>
              <a:buNone/>
              <a:defRPr sz="2200">
                <a:solidFill>
                  <a:schemeClr val="lt1"/>
                </a:solidFill>
              </a:defRPr>
            </a:lvl1pPr>
            <a:lvl2pPr lvl="1"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2pPr>
            <a:lvl3pPr lvl="2"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3pPr>
            <a:lvl4pPr lvl="3"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4pPr>
            <a:lvl5pPr lvl="4"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5pPr>
            <a:lvl6pPr lvl="5"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6pPr>
            <a:lvl7pPr lvl="6"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7pPr>
            <a:lvl8pPr lvl="7"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8pPr>
            <a:lvl9pPr lvl="8"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9pPr>
          </a:lstStyle>
          <a:p>
            <a:endParaRPr/>
          </a:p>
        </p:txBody>
      </p:sp>
      <p:sp>
        <p:nvSpPr>
          <p:cNvPr id="98" name="Google Shape;98;p6"/>
          <p:cNvSpPr/>
          <p:nvPr/>
        </p:nvSpPr>
        <p:spPr>
          <a:xfrm flipH="1">
            <a:off x="7772389" y="0"/>
            <a:ext cx="1371614" cy="356851"/>
          </a:xfrm>
          <a:custGeom>
            <a:avLst/>
            <a:gdLst/>
            <a:ahLst/>
            <a:cxnLst/>
            <a:rect l="l" t="t" r="r" b="b"/>
            <a:pathLst>
              <a:path w="16884" h="2775" extrusionOk="0">
                <a:moveTo>
                  <a:pt x="0" y="1"/>
                </a:moveTo>
                <a:lnTo>
                  <a:pt x="0" y="2775"/>
                </a:lnTo>
                <a:lnTo>
                  <a:pt x="16883" y="2775"/>
                </a:lnTo>
                <a:lnTo>
                  <a:pt x="16883" y="1"/>
                </a:ln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9"/>
        <p:cNvGrpSpPr/>
        <p:nvPr/>
      </p:nvGrpSpPr>
      <p:grpSpPr>
        <a:xfrm>
          <a:off x="0" y="0"/>
          <a:ext cx="0" cy="0"/>
          <a:chOff x="0" y="0"/>
          <a:chExt cx="0" cy="0"/>
        </a:xfrm>
      </p:grpSpPr>
      <p:sp>
        <p:nvSpPr>
          <p:cNvPr id="100" name="Google Shape;100;p7"/>
          <p:cNvSpPr txBox="1">
            <a:spLocks noGrp="1"/>
          </p:cNvSpPr>
          <p:nvPr>
            <p:ph type="title"/>
          </p:nvPr>
        </p:nvSpPr>
        <p:spPr>
          <a:xfrm>
            <a:off x="1278050" y="343200"/>
            <a:ext cx="6588000" cy="6690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3000">
                <a:solidFill>
                  <a:schemeClr val="dk2"/>
                </a:solidFill>
              </a:defRPr>
            </a:lvl1pPr>
            <a:lvl2pPr lvl="1" algn="ctr" rtl="0">
              <a:spcBef>
                <a:spcPts val="0"/>
              </a:spcBef>
              <a:spcAft>
                <a:spcPts val="0"/>
              </a:spcAft>
              <a:buNone/>
              <a:defRPr sz="3000"/>
            </a:lvl2pPr>
            <a:lvl3pPr lvl="2" algn="ctr" rtl="0">
              <a:spcBef>
                <a:spcPts val="0"/>
              </a:spcBef>
              <a:spcAft>
                <a:spcPts val="0"/>
              </a:spcAft>
              <a:buNone/>
              <a:defRPr sz="3000"/>
            </a:lvl3pPr>
            <a:lvl4pPr lvl="3" algn="ctr" rtl="0">
              <a:spcBef>
                <a:spcPts val="0"/>
              </a:spcBef>
              <a:spcAft>
                <a:spcPts val="0"/>
              </a:spcAft>
              <a:buNone/>
              <a:defRPr sz="3000"/>
            </a:lvl4pPr>
            <a:lvl5pPr lvl="4" algn="ctr" rtl="0">
              <a:spcBef>
                <a:spcPts val="0"/>
              </a:spcBef>
              <a:spcAft>
                <a:spcPts val="0"/>
              </a:spcAft>
              <a:buNone/>
              <a:defRPr sz="3000"/>
            </a:lvl5pPr>
            <a:lvl6pPr lvl="5" algn="ctr" rtl="0">
              <a:spcBef>
                <a:spcPts val="0"/>
              </a:spcBef>
              <a:spcAft>
                <a:spcPts val="0"/>
              </a:spcAft>
              <a:buNone/>
              <a:defRPr sz="3000"/>
            </a:lvl6pPr>
            <a:lvl7pPr lvl="6" algn="ctr" rtl="0">
              <a:spcBef>
                <a:spcPts val="0"/>
              </a:spcBef>
              <a:spcAft>
                <a:spcPts val="0"/>
              </a:spcAft>
              <a:buNone/>
              <a:defRPr sz="3000"/>
            </a:lvl7pPr>
            <a:lvl8pPr lvl="7" algn="ctr" rtl="0">
              <a:spcBef>
                <a:spcPts val="0"/>
              </a:spcBef>
              <a:spcAft>
                <a:spcPts val="0"/>
              </a:spcAft>
              <a:buNone/>
              <a:defRPr sz="3000"/>
            </a:lvl8pPr>
            <a:lvl9pPr lvl="8" algn="ctr" rtl="0">
              <a:spcBef>
                <a:spcPts val="0"/>
              </a:spcBef>
              <a:spcAft>
                <a:spcPts val="0"/>
              </a:spcAft>
              <a:buNone/>
              <a:defRPr sz="30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01"/>
        <p:cNvGrpSpPr/>
        <p:nvPr/>
      </p:nvGrpSpPr>
      <p:grpSpPr>
        <a:xfrm>
          <a:off x="0" y="0"/>
          <a:ext cx="0" cy="0"/>
          <a:chOff x="0" y="0"/>
          <a:chExt cx="0" cy="0"/>
        </a:xfrm>
      </p:grpSpPr>
      <p:sp>
        <p:nvSpPr>
          <p:cNvPr id="102" name="Google Shape;102;p8"/>
          <p:cNvSpPr txBox="1">
            <a:spLocks noGrp="1"/>
          </p:cNvSpPr>
          <p:nvPr>
            <p:ph type="title"/>
          </p:nvPr>
        </p:nvSpPr>
        <p:spPr>
          <a:xfrm>
            <a:off x="1278050" y="343200"/>
            <a:ext cx="6588000" cy="6690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3000">
                <a:solidFill>
                  <a:schemeClr val="dk2"/>
                </a:solidFill>
              </a:defRPr>
            </a:lvl1pPr>
            <a:lvl2pPr lvl="1" algn="ctr" rtl="0">
              <a:spcBef>
                <a:spcPts val="0"/>
              </a:spcBef>
              <a:spcAft>
                <a:spcPts val="0"/>
              </a:spcAft>
              <a:buNone/>
              <a:defRPr sz="3000"/>
            </a:lvl2pPr>
            <a:lvl3pPr lvl="2" algn="ctr" rtl="0">
              <a:spcBef>
                <a:spcPts val="0"/>
              </a:spcBef>
              <a:spcAft>
                <a:spcPts val="0"/>
              </a:spcAft>
              <a:buNone/>
              <a:defRPr sz="3000"/>
            </a:lvl3pPr>
            <a:lvl4pPr lvl="3" algn="ctr" rtl="0">
              <a:spcBef>
                <a:spcPts val="0"/>
              </a:spcBef>
              <a:spcAft>
                <a:spcPts val="0"/>
              </a:spcAft>
              <a:buNone/>
              <a:defRPr sz="3000"/>
            </a:lvl4pPr>
            <a:lvl5pPr lvl="4" algn="ctr" rtl="0">
              <a:spcBef>
                <a:spcPts val="0"/>
              </a:spcBef>
              <a:spcAft>
                <a:spcPts val="0"/>
              </a:spcAft>
              <a:buNone/>
              <a:defRPr sz="3000"/>
            </a:lvl5pPr>
            <a:lvl6pPr lvl="5" algn="ctr" rtl="0">
              <a:spcBef>
                <a:spcPts val="0"/>
              </a:spcBef>
              <a:spcAft>
                <a:spcPts val="0"/>
              </a:spcAft>
              <a:buNone/>
              <a:defRPr sz="3000"/>
            </a:lvl6pPr>
            <a:lvl7pPr lvl="6" algn="ctr" rtl="0">
              <a:spcBef>
                <a:spcPts val="0"/>
              </a:spcBef>
              <a:spcAft>
                <a:spcPts val="0"/>
              </a:spcAft>
              <a:buNone/>
              <a:defRPr sz="3000"/>
            </a:lvl7pPr>
            <a:lvl8pPr lvl="7" algn="ctr" rtl="0">
              <a:spcBef>
                <a:spcPts val="0"/>
              </a:spcBef>
              <a:spcAft>
                <a:spcPts val="0"/>
              </a:spcAft>
              <a:buNone/>
              <a:defRPr sz="3000"/>
            </a:lvl8pPr>
            <a:lvl9pPr lvl="8" algn="ctr" rtl="0">
              <a:spcBef>
                <a:spcPts val="0"/>
              </a:spcBef>
              <a:spcAft>
                <a:spcPts val="0"/>
              </a:spcAft>
              <a:buNone/>
              <a:defRPr sz="3000"/>
            </a:lvl9pPr>
          </a:lstStyle>
          <a:p>
            <a:endParaRPr/>
          </a:p>
        </p:txBody>
      </p:sp>
      <p:sp>
        <p:nvSpPr>
          <p:cNvPr id="103" name="Google Shape;103;p8"/>
          <p:cNvSpPr txBox="1">
            <a:spLocks noGrp="1"/>
          </p:cNvSpPr>
          <p:nvPr>
            <p:ph type="subTitle" idx="1"/>
          </p:nvPr>
        </p:nvSpPr>
        <p:spPr>
          <a:xfrm flipH="1">
            <a:off x="1456725" y="1617100"/>
            <a:ext cx="1960800" cy="1037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600"/>
            </a:lvl1pPr>
            <a:lvl2pPr lvl="1" algn="r" rtl="0">
              <a:lnSpc>
                <a:spcPct val="100000"/>
              </a:lnSpc>
              <a:spcBef>
                <a:spcPts val="0"/>
              </a:spcBef>
              <a:spcAft>
                <a:spcPts val="0"/>
              </a:spcAft>
              <a:buSzPts val="1400"/>
              <a:buNone/>
              <a:defRPr/>
            </a:lvl2pPr>
            <a:lvl3pPr lvl="2" algn="r" rtl="0">
              <a:lnSpc>
                <a:spcPct val="100000"/>
              </a:lnSpc>
              <a:spcBef>
                <a:spcPts val="0"/>
              </a:spcBef>
              <a:spcAft>
                <a:spcPts val="0"/>
              </a:spcAft>
              <a:buSzPts val="1400"/>
              <a:buNone/>
              <a:defRPr/>
            </a:lvl3pPr>
            <a:lvl4pPr lvl="3" algn="r" rtl="0">
              <a:lnSpc>
                <a:spcPct val="100000"/>
              </a:lnSpc>
              <a:spcBef>
                <a:spcPts val="0"/>
              </a:spcBef>
              <a:spcAft>
                <a:spcPts val="0"/>
              </a:spcAft>
              <a:buSzPts val="1400"/>
              <a:buNone/>
              <a:defRPr/>
            </a:lvl4pPr>
            <a:lvl5pPr lvl="4" algn="r" rtl="0">
              <a:lnSpc>
                <a:spcPct val="100000"/>
              </a:lnSpc>
              <a:spcBef>
                <a:spcPts val="0"/>
              </a:spcBef>
              <a:spcAft>
                <a:spcPts val="0"/>
              </a:spcAft>
              <a:buSzPts val="1400"/>
              <a:buNone/>
              <a:defRPr/>
            </a:lvl5pPr>
            <a:lvl6pPr lvl="5" algn="r" rtl="0">
              <a:lnSpc>
                <a:spcPct val="100000"/>
              </a:lnSpc>
              <a:spcBef>
                <a:spcPts val="0"/>
              </a:spcBef>
              <a:spcAft>
                <a:spcPts val="0"/>
              </a:spcAft>
              <a:buSzPts val="1400"/>
              <a:buNone/>
              <a:defRPr/>
            </a:lvl6pPr>
            <a:lvl7pPr lvl="6" algn="r" rtl="0">
              <a:lnSpc>
                <a:spcPct val="100000"/>
              </a:lnSpc>
              <a:spcBef>
                <a:spcPts val="0"/>
              </a:spcBef>
              <a:spcAft>
                <a:spcPts val="0"/>
              </a:spcAft>
              <a:buSzPts val="1400"/>
              <a:buNone/>
              <a:defRPr/>
            </a:lvl7pPr>
            <a:lvl8pPr lvl="7" algn="r" rtl="0">
              <a:lnSpc>
                <a:spcPct val="100000"/>
              </a:lnSpc>
              <a:spcBef>
                <a:spcPts val="0"/>
              </a:spcBef>
              <a:spcAft>
                <a:spcPts val="0"/>
              </a:spcAft>
              <a:buSzPts val="1400"/>
              <a:buNone/>
              <a:defRPr/>
            </a:lvl8pPr>
            <a:lvl9pPr lvl="8" algn="r" rtl="0">
              <a:lnSpc>
                <a:spcPct val="100000"/>
              </a:lnSpc>
              <a:spcBef>
                <a:spcPts val="0"/>
              </a:spcBef>
              <a:spcAft>
                <a:spcPts val="0"/>
              </a:spcAft>
              <a:buSzPts val="1400"/>
              <a:buNone/>
              <a:defRPr/>
            </a:lvl9pPr>
          </a:lstStyle>
          <a:p>
            <a:endParaRPr/>
          </a:p>
        </p:txBody>
      </p:sp>
      <p:sp>
        <p:nvSpPr>
          <p:cNvPr id="104" name="Google Shape;104;p8"/>
          <p:cNvSpPr/>
          <p:nvPr/>
        </p:nvSpPr>
        <p:spPr>
          <a:xfrm>
            <a:off x="0" y="2689849"/>
            <a:ext cx="2770896" cy="1033530"/>
          </a:xfrm>
          <a:custGeom>
            <a:avLst/>
            <a:gdLst/>
            <a:ahLst/>
            <a:cxnLst/>
            <a:rect l="l" t="t" r="r" b="b"/>
            <a:pathLst>
              <a:path w="106491" h="5847" extrusionOk="0">
                <a:moveTo>
                  <a:pt x="1" y="0"/>
                </a:moveTo>
                <a:lnTo>
                  <a:pt x="1" y="5846"/>
                </a:lnTo>
                <a:lnTo>
                  <a:pt x="106490" y="5846"/>
                </a:lnTo>
                <a:lnTo>
                  <a:pt x="106490" y="0"/>
                </a:lnTo>
                <a:close/>
              </a:path>
            </a:pathLst>
          </a:custGeom>
          <a:solidFill>
            <a:srgbClr val="FFFFFF">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8"/>
          <p:cNvSpPr/>
          <p:nvPr/>
        </p:nvSpPr>
        <p:spPr>
          <a:xfrm>
            <a:off x="0" y="0"/>
            <a:ext cx="1278158" cy="442823"/>
          </a:xfrm>
          <a:custGeom>
            <a:avLst/>
            <a:gdLst/>
            <a:ahLst/>
            <a:cxnLst/>
            <a:rect l="l" t="t" r="r" b="b"/>
            <a:pathLst>
              <a:path w="106491" h="5847" extrusionOk="0">
                <a:moveTo>
                  <a:pt x="1" y="0"/>
                </a:moveTo>
                <a:lnTo>
                  <a:pt x="1" y="5846"/>
                </a:lnTo>
                <a:lnTo>
                  <a:pt x="106490" y="5846"/>
                </a:lnTo>
                <a:lnTo>
                  <a:pt x="10649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Idea principal">
  <p:cSld name="MAIN_POINT_1">
    <p:bg>
      <p:bgPr>
        <a:solidFill>
          <a:schemeClr val="dk1"/>
        </a:solidFill>
        <a:effectLst/>
      </p:bgPr>
    </p:bg>
    <p:spTree>
      <p:nvGrpSpPr>
        <p:cNvPr id="1" name="Shape 106"/>
        <p:cNvGrpSpPr/>
        <p:nvPr/>
      </p:nvGrpSpPr>
      <p:grpSpPr>
        <a:xfrm>
          <a:off x="0" y="0"/>
          <a:ext cx="0" cy="0"/>
          <a:chOff x="0" y="0"/>
          <a:chExt cx="0" cy="0"/>
        </a:xfrm>
      </p:grpSpPr>
      <p:sp>
        <p:nvSpPr>
          <p:cNvPr id="107" name="Google Shape;107;p9"/>
          <p:cNvSpPr/>
          <p:nvPr/>
        </p:nvSpPr>
        <p:spPr>
          <a:xfrm flipH="1">
            <a:off x="27" y="323033"/>
            <a:ext cx="1183740" cy="355315"/>
          </a:xfrm>
          <a:custGeom>
            <a:avLst/>
            <a:gdLst/>
            <a:ahLst/>
            <a:cxnLst/>
            <a:rect l="l" t="t" r="r" b="b"/>
            <a:pathLst>
              <a:path w="9205" h="2763" extrusionOk="0">
                <a:moveTo>
                  <a:pt x="1" y="0"/>
                </a:moveTo>
                <a:lnTo>
                  <a:pt x="1" y="2762"/>
                </a:lnTo>
                <a:lnTo>
                  <a:pt x="9204" y="2762"/>
                </a:lnTo>
                <a:lnTo>
                  <a:pt x="9204"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9"/>
          <p:cNvSpPr/>
          <p:nvPr/>
        </p:nvSpPr>
        <p:spPr>
          <a:xfrm flipH="1">
            <a:off x="3" y="912525"/>
            <a:ext cx="3076570" cy="355301"/>
          </a:xfrm>
          <a:custGeom>
            <a:avLst/>
            <a:gdLst/>
            <a:ahLst/>
            <a:cxnLst/>
            <a:rect l="l" t="t" r="r" b="b"/>
            <a:pathLst>
              <a:path w="15325" h="2763" extrusionOk="0">
                <a:moveTo>
                  <a:pt x="1" y="0"/>
                </a:moveTo>
                <a:lnTo>
                  <a:pt x="1" y="2762"/>
                </a:lnTo>
                <a:lnTo>
                  <a:pt x="15324" y="2762"/>
                </a:lnTo>
                <a:lnTo>
                  <a:pt x="15324" y="0"/>
                </a:lnTo>
                <a:close/>
              </a:path>
            </a:pathLst>
          </a:custGeom>
          <a:solidFill>
            <a:srgbClr val="FFFFFF">
              <a:alpha val="1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9"/>
          <p:cNvSpPr/>
          <p:nvPr/>
        </p:nvSpPr>
        <p:spPr>
          <a:xfrm flipH="1">
            <a:off x="-4" y="2089950"/>
            <a:ext cx="1766704" cy="356851"/>
          </a:xfrm>
          <a:custGeom>
            <a:avLst/>
            <a:gdLst/>
            <a:ahLst/>
            <a:cxnLst/>
            <a:rect l="l" t="t" r="r" b="b"/>
            <a:pathLst>
              <a:path w="15325" h="2775" extrusionOk="0">
                <a:moveTo>
                  <a:pt x="1" y="0"/>
                </a:moveTo>
                <a:lnTo>
                  <a:pt x="1" y="2774"/>
                </a:lnTo>
                <a:lnTo>
                  <a:pt x="15324" y="2774"/>
                </a:lnTo>
                <a:lnTo>
                  <a:pt x="15324" y="0"/>
                </a:lnTo>
                <a:close/>
              </a:path>
            </a:pathLst>
          </a:custGeom>
          <a:solidFill>
            <a:srgbClr val="FFFFFF">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9"/>
          <p:cNvSpPr/>
          <p:nvPr/>
        </p:nvSpPr>
        <p:spPr>
          <a:xfrm flipH="1">
            <a:off x="6715125" y="2089950"/>
            <a:ext cx="2071751" cy="356851"/>
          </a:xfrm>
          <a:custGeom>
            <a:avLst/>
            <a:gdLst/>
            <a:ahLst/>
            <a:cxnLst/>
            <a:rect l="l" t="t" r="r" b="b"/>
            <a:pathLst>
              <a:path w="4300" h="2775" extrusionOk="0">
                <a:moveTo>
                  <a:pt x="1" y="0"/>
                </a:moveTo>
                <a:lnTo>
                  <a:pt x="1" y="2774"/>
                </a:lnTo>
                <a:lnTo>
                  <a:pt x="4299" y="2774"/>
                </a:lnTo>
                <a:lnTo>
                  <a:pt x="4299" y="0"/>
                </a:lnTo>
                <a:close/>
              </a:path>
            </a:pathLst>
          </a:custGeom>
          <a:solidFill>
            <a:srgbClr val="FFFFFF">
              <a:alpha val="1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9"/>
          <p:cNvSpPr/>
          <p:nvPr/>
        </p:nvSpPr>
        <p:spPr>
          <a:xfrm flipH="1">
            <a:off x="1229469" y="1500450"/>
            <a:ext cx="1104154" cy="356872"/>
          </a:xfrm>
          <a:custGeom>
            <a:avLst/>
            <a:gdLst/>
            <a:ahLst/>
            <a:cxnLst/>
            <a:rect l="l" t="t" r="r" b="b"/>
            <a:pathLst>
              <a:path w="18027" h="2775" extrusionOk="0">
                <a:moveTo>
                  <a:pt x="0" y="0"/>
                </a:moveTo>
                <a:lnTo>
                  <a:pt x="0" y="2774"/>
                </a:lnTo>
                <a:lnTo>
                  <a:pt x="18026" y="2774"/>
                </a:lnTo>
                <a:lnTo>
                  <a:pt x="18026"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9"/>
          <p:cNvSpPr/>
          <p:nvPr/>
        </p:nvSpPr>
        <p:spPr>
          <a:xfrm flipH="1">
            <a:off x="66" y="2679300"/>
            <a:ext cx="2247805" cy="355450"/>
          </a:xfrm>
          <a:custGeom>
            <a:avLst/>
            <a:gdLst/>
            <a:ahLst/>
            <a:cxnLst/>
            <a:rect l="l" t="t" r="r" b="b"/>
            <a:pathLst>
              <a:path w="12872" h="2764" extrusionOk="0">
                <a:moveTo>
                  <a:pt x="1" y="1"/>
                </a:moveTo>
                <a:lnTo>
                  <a:pt x="1" y="2763"/>
                </a:lnTo>
                <a:lnTo>
                  <a:pt x="12871" y="2763"/>
                </a:lnTo>
                <a:lnTo>
                  <a:pt x="12871"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9"/>
          <p:cNvSpPr/>
          <p:nvPr/>
        </p:nvSpPr>
        <p:spPr>
          <a:xfrm flipH="1">
            <a:off x="23" y="1500450"/>
            <a:ext cx="1038298" cy="356872"/>
          </a:xfrm>
          <a:custGeom>
            <a:avLst/>
            <a:gdLst/>
            <a:ahLst/>
            <a:cxnLst/>
            <a:rect l="l" t="t" r="r" b="b"/>
            <a:pathLst>
              <a:path w="2882" h="2775" extrusionOk="0">
                <a:moveTo>
                  <a:pt x="1" y="0"/>
                </a:moveTo>
                <a:lnTo>
                  <a:pt x="1" y="2774"/>
                </a:lnTo>
                <a:lnTo>
                  <a:pt x="2882" y="2774"/>
                </a:lnTo>
                <a:lnTo>
                  <a:pt x="28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9"/>
          <p:cNvSpPr/>
          <p:nvPr/>
        </p:nvSpPr>
        <p:spPr>
          <a:xfrm flipH="1">
            <a:off x="29" y="3268778"/>
            <a:ext cx="1104138" cy="355443"/>
          </a:xfrm>
          <a:custGeom>
            <a:avLst/>
            <a:gdLst/>
            <a:ahLst/>
            <a:cxnLst/>
            <a:rect l="l" t="t" r="r" b="b"/>
            <a:pathLst>
              <a:path w="8586" h="2764" extrusionOk="0">
                <a:moveTo>
                  <a:pt x="1" y="1"/>
                </a:moveTo>
                <a:lnTo>
                  <a:pt x="1" y="2763"/>
                </a:lnTo>
                <a:lnTo>
                  <a:pt x="8585" y="2763"/>
                </a:lnTo>
                <a:lnTo>
                  <a:pt x="8585" y="1"/>
                </a:lnTo>
                <a:close/>
              </a:path>
            </a:pathLst>
          </a:custGeom>
          <a:solidFill>
            <a:srgbClr val="FFFFFF">
              <a:alpha val="1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9"/>
          <p:cNvSpPr/>
          <p:nvPr/>
        </p:nvSpPr>
        <p:spPr>
          <a:xfrm flipH="1">
            <a:off x="1299941" y="3268775"/>
            <a:ext cx="490759" cy="355450"/>
          </a:xfrm>
          <a:custGeom>
            <a:avLst/>
            <a:gdLst/>
            <a:ahLst/>
            <a:cxnLst/>
            <a:rect l="l" t="t" r="r" b="b"/>
            <a:pathLst>
              <a:path w="18396" h="2764" extrusionOk="0">
                <a:moveTo>
                  <a:pt x="1" y="1"/>
                </a:moveTo>
                <a:lnTo>
                  <a:pt x="1" y="2763"/>
                </a:lnTo>
                <a:lnTo>
                  <a:pt x="18396" y="2763"/>
                </a:lnTo>
                <a:lnTo>
                  <a:pt x="18396"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9"/>
          <p:cNvSpPr/>
          <p:nvPr/>
        </p:nvSpPr>
        <p:spPr>
          <a:xfrm flipH="1">
            <a:off x="13" y="3858250"/>
            <a:ext cx="1457311" cy="355322"/>
          </a:xfrm>
          <a:custGeom>
            <a:avLst/>
            <a:gdLst/>
            <a:ahLst/>
            <a:cxnLst/>
            <a:rect l="l" t="t" r="r" b="b"/>
            <a:pathLst>
              <a:path w="12348" h="2763" extrusionOk="0">
                <a:moveTo>
                  <a:pt x="0" y="1"/>
                </a:moveTo>
                <a:lnTo>
                  <a:pt x="0" y="2763"/>
                </a:lnTo>
                <a:lnTo>
                  <a:pt x="12347" y="2763"/>
                </a:lnTo>
                <a:lnTo>
                  <a:pt x="12347"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9"/>
          <p:cNvSpPr/>
          <p:nvPr/>
        </p:nvSpPr>
        <p:spPr>
          <a:xfrm flipH="1">
            <a:off x="7377202" y="3858250"/>
            <a:ext cx="1766704" cy="355322"/>
          </a:xfrm>
          <a:custGeom>
            <a:avLst/>
            <a:gdLst/>
            <a:ahLst/>
            <a:cxnLst/>
            <a:rect l="l" t="t" r="r" b="b"/>
            <a:pathLst>
              <a:path w="15325" h="2763" extrusionOk="0">
                <a:moveTo>
                  <a:pt x="1" y="1"/>
                </a:moveTo>
                <a:lnTo>
                  <a:pt x="1" y="2763"/>
                </a:lnTo>
                <a:lnTo>
                  <a:pt x="15324" y="2763"/>
                </a:lnTo>
                <a:lnTo>
                  <a:pt x="15324"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9"/>
          <p:cNvSpPr/>
          <p:nvPr/>
        </p:nvSpPr>
        <p:spPr>
          <a:xfrm flipH="1">
            <a:off x="7488607" y="2679300"/>
            <a:ext cx="1655292" cy="355450"/>
          </a:xfrm>
          <a:custGeom>
            <a:avLst/>
            <a:gdLst/>
            <a:ahLst/>
            <a:cxnLst/>
            <a:rect l="l" t="t" r="r" b="b"/>
            <a:pathLst>
              <a:path w="15325" h="2764" extrusionOk="0">
                <a:moveTo>
                  <a:pt x="1" y="1"/>
                </a:moveTo>
                <a:lnTo>
                  <a:pt x="1" y="2763"/>
                </a:lnTo>
                <a:lnTo>
                  <a:pt x="15324" y="2763"/>
                </a:lnTo>
                <a:lnTo>
                  <a:pt x="15324" y="1"/>
                </a:lnTo>
                <a:close/>
              </a:path>
            </a:pathLst>
          </a:custGeom>
          <a:solidFill>
            <a:srgbClr val="FFFFFF">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9"/>
          <p:cNvSpPr/>
          <p:nvPr/>
        </p:nvSpPr>
        <p:spPr>
          <a:xfrm flipH="1">
            <a:off x="8105584" y="3268775"/>
            <a:ext cx="1038298" cy="355450"/>
          </a:xfrm>
          <a:custGeom>
            <a:avLst/>
            <a:gdLst/>
            <a:ahLst/>
            <a:cxnLst/>
            <a:rect l="l" t="t" r="r" b="b"/>
            <a:pathLst>
              <a:path w="2882" h="2764" extrusionOk="0">
                <a:moveTo>
                  <a:pt x="0" y="1"/>
                </a:moveTo>
                <a:lnTo>
                  <a:pt x="0" y="2763"/>
                </a:lnTo>
                <a:lnTo>
                  <a:pt x="2881" y="2763"/>
                </a:lnTo>
                <a:lnTo>
                  <a:pt x="288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9"/>
          <p:cNvSpPr/>
          <p:nvPr/>
        </p:nvSpPr>
        <p:spPr>
          <a:xfrm flipH="1">
            <a:off x="8039752" y="1500456"/>
            <a:ext cx="1104138" cy="356858"/>
          </a:xfrm>
          <a:custGeom>
            <a:avLst/>
            <a:gdLst/>
            <a:ahLst/>
            <a:cxnLst/>
            <a:rect l="l" t="t" r="r" b="b"/>
            <a:pathLst>
              <a:path w="8586" h="2775" extrusionOk="0">
                <a:moveTo>
                  <a:pt x="1" y="0"/>
                </a:moveTo>
                <a:lnTo>
                  <a:pt x="1" y="2774"/>
                </a:lnTo>
                <a:lnTo>
                  <a:pt x="8585" y="2774"/>
                </a:lnTo>
                <a:lnTo>
                  <a:pt x="8585"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9"/>
          <p:cNvSpPr/>
          <p:nvPr/>
        </p:nvSpPr>
        <p:spPr>
          <a:xfrm flipH="1">
            <a:off x="5478250" y="1500456"/>
            <a:ext cx="2365680" cy="356858"/>
          </a:xfrm>
          <a:custGeom>
            <a:avLst/>
            <a:gdLst/>
            <a:ahLst/>
            <a:cxnLst/>
            <a:rect l="l" t="t" r="r" b="b"/>
            <a:pathLst>
              <a:path w="18396" h="2775" extrusionOk="0">
                <a:moveTo>
                  <a:pt x="0" y="0"/>
                </a:moveTo>
                <a:lnTo>
                  <a:pt x="0" y="2774"/>
                </a:lnTo>
                <a:lnTo>
                  <a:pt x="18396" y="2774"/>
                </a:lnTo>
                <a:lnTo>
                  <a:pt x="18396"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9"/>
          <p:cNvSpPr/>
          <p:nvPr/>
        </p:nvSpPr>
        <p:spPr>
          <a:xfrm flipH="1">
            <a:off x="6896105" y="912525"/>
            <a:ext cx="2247799" cy="355301"/>
          </a:xfrm>
          <a:custGeom>
            <a:avLst/>
            <a:gdLst/>
            <a:ahLst/>
            <a:cxnLst/>
            <a:rect l="l" t="t" r="r" b="b"/>
            <a:pathLst>
              <a:path w="12348" h="2763" extrusionOk="0">
                <a:moveTo>
                  <a:pt x="1" y="0"/>
                </a:moveTo>
                <a:lnTo>
                  <a:pt x="1" y="2762"/>
                </a:lnTo>
                <a:lnTo>
                  <a:pt x="12348" y="2762"/>
                </a:lnTo>
                <a:lnTo>
                  <a:pt x="12348" y="0"/>
                </a:lnTo>
                <a:close/>
              </a:path>
            </a:pathLst>
          </a:custGeom>
          <a:solidFill>
            <a:srgbClr val="FFFFFF">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9"/>
          <p:cNvSpPr/>
          <p:nvPr/>
        </p:nvSpPr>
        <p:spPr>
          <a:xfrm flipH="1">
            <a:off x="3895732" y="323025"/>
            <a:ext cx="4819643" cy="355322"/>
          </a:xfrm>
          <a:custGeom>
            <a:avLst/>
            <a:gdLst/>
            <a:ahLst/>
            <a:cxnLst/>
            <a:rect l="l" t="t" r="r" b="b"/>
            <a:pathLst>
              <a:path w="18087" h="2763" extrusionOk="0">
                <a:moveTo>
                  <a:pt x="1" y="0"/>
                </a:moveTo>
                <a:lnTo>
                  <a:pt x="1" y="2762"/>
                </a:lnTo>
                <a:lnTo>
                  <a:pt x="18087" y="2762"/>
                </a:lnTo>
                <a:lnTo>
                  <a:pt x="18087"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9"/>
          <p:cNvSpPr/>
          <p:nvPr/>
        </p:nvSpPr>
        <p:spPr>
          <a:xfrm flipH="1">
            <a:off x="2611243" y="4446200"/>
            <a:ext cx="6532757" cy="356851"/>
          </a:xfrm>
          <a:custGeom>
            <a:avLst/>
            <a:gdLst/>
            <a:ahLst/>
            <a:cxnLst/>
            <a:rect l="l" t="t" r="r" b="b"/>
            <a:pathLst>
              <a:path w="16884" h="2775" extrusionOk="0">
                <a:moveTo>
                  <a:pt x="0" y="1"/>
                </a:moveTo>
                <a:lnTo>
                  <a:pt x="0" y="2775"/>
                </a:lnTo>
                <a:lnTo>
                  <a:pt x="16883" y="2775"/>
                </a:lnTo>
                <a:lnTo>
                  <a:pt x="16883"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9"/>
          <p:cNvSpPr/>
          <p:nvPr/>
        </p:nvSpPr>
        <p:spPr>
          <a:xfrm>
            <a:off x="2094068" y="1123143"/>
            <a:ext cx="4955589" cy="3012341"/>
          </a:xfrm>
          <a:custGeom>
            <a:avLst/>
            <a:gdLst/>
            <a:ahLst/>
            <a:cxnLst/>
            <a:rect l="l" t="t" r="r" b="b"/>
            <a:pathLst>
              <a:path w="151663" h="92191" extrusionOk="0">
                <a:moveTo>
                  <a:pt x="0" y="0"/>
                </a:moveTo>
                <a:lnTo>
                  <a:pt x="0" y="92190"/>
                </a:lnTo>
                <a:lnTo>
                  <a:pt x="151662" y="92190"/>
                </a:lnTo>
                <a:lnTo>
                  <a:pt x="15166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9"/>
          <p:cNvSpPr/>
          <p:nvPr/>
        </p:nvSpPr>
        <p:spPr>
          <a:xfrm>
            <a:off x="4277738" y="1545725"/>
            <a:ext cx="191018" cy="298421"/>
          </a:xfrm>
          <a:custGeom>
            <a:avLst/>
            <a:gdLst/>
            <a:ahLst/>
            <a:cxnLst/>
            <a:rect l="l" t="t" r="r" b="b"/>
            <a:pathLst>
              <a:path w="5846" h="9133" extrusionOk="0">
                <a:moveTo>
                  <a:pt x="4560" y="1"/>
                </a:moveTo>
                <a:lnTo>
                  <a:pt x="0" y="4573"/>
                </a:lnTo>
                <a:lnTo>
                  <a:pt x="4560" y="9133"/>
                </a:lnTo>
                <a:lnTo>
                  <a:pt x="5846" y="7847"/>
                </a:lnTo>
                <a:lnTo>
                  <a:pt x="2572" y="4573"/>
                </a:lnTo>
                <a:lnTo>
                  <a:pt x="5846" y="1287"/>
                </a:lnTo>
                <a:lnTo>
                  <a:pt x="45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9"/>
          <p:cNvSpPr/>
          <p:nvPr/>
        </p:nvSpPr>
        <p:spPr>
          <a:xfrm>
            <a:off x="4674543" y="1545725"/>
            <a:ext cx="191443" cy="298421"/>
          </a:xfrm>
          <a:custGeom>
            <a:avLst/>
            <a:gdLst/>
            <a:ahLst/>
            <a:cxnLst/>
            <a:rect l="l" t="t" r="r" b="b"/>
            <a:pathLst>
              <a:path w="5859" h="9133" extrusionOk="0">
                <a:moveTo>
                  <a:pt x="1286" y="1"/>
                </a:moveTo>
                <a:lnTo>
                  <a:pt x="0" y="1287"/>
                </a:lnTo>
                <a:lnTo>
                  <a:pt x="3287" y="4573"/>
                </a:lnTo>
                <a:lnTo>
                  <a:pt x="0" y="7847"/>
                </a:lnTo>
                <a:lnTo>
                  <a:pt x="1286" y="9133"/>
                </a:lnTo>
                <a:lnTo>
                  <a:pt x="5858" y="4573"/>
                </a:lnTo>
                <a:lnTo>
                  <a:pt x="12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9"/>
          <p:cNvSpPr/>
          <p:nvPr/>
        </p:nvSpPr>
        <p:spPr>
          <a:xfrm>
            <a:off x="4508031" y="1516154"/>
            <a:ext cx="127236" cy="357955"/>
          </a:xfrm>
          <a:custGeom>
            <a:avLst/>
            <a:gdLst/>
            <a:ahLst/>
            <a:cxnLst/>
            <a:rect l="l" t="t" r="r" b="b"/>
            <a:pathLst>
              <a:path w="3894" h="10955" extrusionOk="0">
                <a:moveTo>
                  <a:pt x="2108" y="1"/>
                </a:moveTo>
                <a:lnTo>
                  <a:pt x="1" y="10597"/>
                </a:lnTo>
                <a:lnTo>
                  <a:pt x="1786" y="10955"/>
                </a:lnTo>
                <a:lnTo>
                  <a:pt x="3894" y="358"/>
                </a:lnTo>
                <a:lnTo>
                  <a:pt x="210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9"/>
          <p:cNvSpPr/>
          <p:nvPr/>
        </p:nvSpPr>
        <p:spPr>
          <a:xfrm flipH="1">
            <a:off x="1647812" y="3858250"/>
            <a:ext cx="1766688" cy="355322"/>
          </a:xfrm>
          <a:custGeom>
            <a:avLst/>
            <a:gdLst/>
            <a:ahLst/>
            <a:cxnLst/>
            <a:rect l="l" t="t" r="r" b="b"/>
            <a:pathLst>
              <a:path w="12443" h="2763" extrusionOk="0">
                <a:moveTo>
                  <a:pt x="0" y="1"/>
                </a:moveTo>
                <a:lnTo>
                  <a:pt x="0" y="2763"/>
                </a:lnTo>
                <a:lnTo>
                  <a:pt x="12442" y="2763"/>
                </a:lnTo>
                <a:lnTo>
                  <a:pt x="1244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9"/>
          <p:cNvSpPr/>
          <p:nvPr/>
        </p:nvSpPr>
        <p:spPr>
          <a:xfrm flipH="1">
            <a:off x="6667517" y="3268775"/>
            <a:ext cx="1246883" cy="355450"/>
          </a:xfrm>
          <a:custGeom>
            <a:avLst/>
            <a:gdLst/>
            <a:ahLst/>
            <a:cxnLst/>
            <a:rect l="l" t="t" r="r" b="b"/>
            <a:pathLst>
              <a:path w="18027" h="2764" extrusionOk="0">
                <a:moveTo>
                  <a:pt x="1" y="1"/>
                </a:moveTo>
                <a:lnTo>
                  <a:pt x="1" y="2763"/>
                </a:lnTo>
                <a:lnTo>
                  <a:pt x="18027" y="2763"/>
                </a:lnTo>
                <a:lnTo>
                  <a:pt x="180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9"/>
          <p:cNvSpPr/>
          <p:nvPr/>
        </p:nvSpPr>
        <p:spPr>
          <a:xfrm flipH="1">
            <a:off x="5729417" y="912525"/>
            <a:ext cx="985703" cy="355301"/>
          </a:xfrm>
          <a:custGeom>
            <a:avLst/>
            <a:gdLst/>
            <a:ahLst/>
            <a:cxnLst/>
            <a:rect l="l" t="t" r="r" b="b"/>
            <a:pathLst>
              <a:path w="12443" h="2763" extrusionOk="0">
                <a:moveTo>
                  <a:pt x="1" y="0"/>
                </a:moveTo>
                <a:lnTo>
                  <a:pt x="1" y="2762"/>
                </a:lnTo>
                <a:lnTo>
                  <a:pt x="12443" y="2762"/>
                </a:lnTo>
                <a:lnTo>
                  <a:pt x="124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9"/>
          <p:cNvSpPr txBox="1">
            <a:spLocks noGrp="1"/>
          </p:cNvSpPr>
          <p:nvPr>
            <p:ph type="subTitle" idx="1"/>
          </p:nvPr>
        </p:nvSpPr>
        <p:spPr>
          <a:xfrm flipH="1">
            <a:off x="2521800" y="2340324"/>
            <a:ext cx="4100400" cy="808500"/>
          </a:xfrm>
          <a:prstGeom prst="rect">
            <a:avLst/>
          </a:prstGeom>
        </p:spPr>
        <p:txBody>
          <a:bodyPr spcFirstLastPara="1" wrap="square" lIns="91425" tIns="0" rIns="91425" bIns="0" anchor="ctr" anchorCtr="0">
            <a:noAutofit/>
          </a:bodyPr>
          <a:lstStyle>
            <a:lvl1pPr lvl="0" algn="ctr" rtl="0">
              <a:lnSpc>
                <a:spcPct val="100000"/>
              </a:lnSpc>
              <a:spcBef>
                <a:spcPts val="0"/>
              </a:spcBef>
              <a:spcAft>
                <a:spcPts val="0"/>
              </a:spcAft>
              <a:buClr>
                <a:schemeClr val="dk1"/>
              </a:buClr>
              <a:buSzPts val="1800"/>
              <a:buFont typeface="Overpass Mono"/>
              <a:buNone/>
              <a:defRPr sz="1600" b="1">
                <a:solidFill>
                  <a:schemeClr val="dk1"/>
                </a:solidFill>
                <a:latin typeface="Overpass Mono"/>
                <a:ea typeface="Overpass Mono"/>
                <a:cs typeface="Overpass Mono"/>
                <a:sym typeface="Overpass Mono"/>
              </a:defRPr>
            </a:lvl1pPr>
            <a:lvl2pPr lvl="1" algn="r" rtl="0">
              <a:lnSpc>
                <a:spcPct val="100000"/>
              </a:lnSpc>
              <a:spcBef>
                <a:spcPts val="0"/>
              </a:spcBef>
              <a:spcAft>
                <a:spcPts val="0"/>
              </a:spcAft>
              <a:buClr>
                <a:schemeClr val="dk1"/>
              </a:buClr>
              <a:buSzPts val="1400"/>
              <a:buNone/>
              <a:defRPr>
                <a:solidFill>
                  <a:schemeClr val="dk1"/>
                </a:solidFill>
              </a:defRPr>
            </a:lvl2pPr>
            <a:lvl3pPr lvl="2" algn="r" rtl="0">
              <a:lnSpc>
                <a:spcPct val="100000"/>
              </a:lnSpc>
              <a:spcBef>
                <a:spcPts val="0"/>
              </a:spcBef>
              <a:spcAft>
                <a:spcPts val="0"/>
              </a:spcAft>
              <a:buClr>
                <a:schemeClr val="dk1"/>
              </a:buClr>
              <a:buSzPts val="1400"/>
              <a:buNone/>
              <a:defRPr>
                <a:solidFill>
                  <a:schemeClr val="dk1"/>
                </a:solidFill>
              </a:defRPr>
            </a:lvl3pPr>
            <a:lvl4pPr lvl="3" algn="r" rtl="0">
              <a:lnSpc>
                <a:spcPct val="100000"/>
              </a:lnSpc>
              <a:spcBef>
                <a:spcPts val="0"/>
              </a:spcBef>
              <a:spcAft>
                <a:spcPts val="0"/>
              </a:spcAft>
              <a:buClr>
                <a:schemeClr val="dk1"/>
              </a:buClr>
              <a:buSzPts val="1400"/>
              <a:buNone/>
              <a:defRPr>
                <a:solidFill>
                  <a:schemeClr val="dk1"/>
                </a:solidFill>
              </a:defRPr>
            </a:lvl4pPr>
            <a:lvl5pPr lvl="4" algn="r" rtl="0">
              <a:lnSpc>
                <a:spcPct val="100000"/>
              </a:lnSpc>
              <a:spcBef>
                <a:spcPts val="0"/>
              </a:spcBef>
              <a:spcAft>
                <a:spcPts val="0"/>
              </a:spcAft>
              <a:buClr>
                <a:schemeClr val="dk1"/>
              </a:buClr>
              <a:buSzPts val="1400"/>
              <a:buNone/>
              <a:defRPr>
                <a:solidFill>
                  <a:schemeClr val="dk1"/>
                </a:solidFill>
              </a:defRPr>
            </a:lvl5pPr>
            <a:lvl6pPr lvl="5" algn="r" rtl="0">
              <a:lnSpc>
                <a:spcPct val="100000"/>
              </a:lnSpc>
              <a:spcBef>
                <a:spcPts val="0"/>
              </a:spcBef>
              <a:spcAft>
                <a:spcPts val="0"/>
              </a:spcAft>
              <a:buClr>
                <a:schemeClr val="dk1"/>
              </a:buClr>
              <a:buSzPts val="1400"/>
              <a:buNone/>
              <a:defRPr>
                <a:solidFill>
                  <a:schemeClr val="dk1"/>
                </a:solidFill>
              </a:defRPr>
            </a:lvl6pPr>
            <a:lvl7pPr lvl="6" algn="r" rtl="0">
              <a:lnSpc>
                <a:spcPct val="100000"/>
              </a:lnSpc>
              <a:spcBef>
                <a:spcPts val="0"/>
              </a:spcBef>
              <a:spcAft>
                <a:spcPts val="0"/>
              </a:spcAft>
              <a:buClr>
                <a:schemeClr val="dk1"/>
              </a:buClr>
              <a:buSzPts val="1400"/>
              <a:buNone/>
              <a:defRPr>
                <a:solidFill>
                  <a:schemeClr val="dk1"/>
                </a:solidFill>
              </a:defRPr>
            </a:lvl7pPr>
            <a:lvl8pPr lvl="7" algn="r" rtl="0">
              <a:lnSpc>
                <a:spcPct val="100000"/>
              </a:lnSpc>
              <a:spcBef>
                <a:spcPts val="0"/>
              </a:spcBef>
              <a:spcAft>
                <a:spcPts val="0"/>
              </a:spcAft>
              <a:buClr>
                <a:schemeClr val="dk1"/>
              </a:buClr>
              <a:buSzPts val="1400"/>
              <a:buNone/>
              <a:defRPr>
                <a:solidFill>
                  <a:schemeClr val="dk1"/>
                </a:solidFill>
              </a:defRPr>
            </a:lvl8pPr>
            <a:lvl9pPr lvl="8" algn="r" rtl="0">
              <a:lnSpc>
                <a:spcPct val="100000"/>
              </a:lnSpc>
              <a:spcBef>
                <a:spcPts val="0"/>
              </a:spcBef>
              <a:spcAft>
                <a:spcPts val="0"/>
              </a:spcAft>
              <a:buClr>
                <a:schemeClr val="dk1"/>
              </a:buClr>
              <a:buSzPts val="1400"/>
              <a:buNone/>
              <a:defRPr>
                <a:solidFill>
                  <a:schemeClr val="dk1"/>
                </a:solidFill>
              </a:defRPr>
            </a:lvl9pPr>
          </a:lstStyle>
          <a:p>
            <a:endParaRPr/>
          </a:p>
        </p:txBody>
      </p:sp>
      <p:sp>
        <p:nvSpPr>
          <p:cNvPr id="133" name="Google Shape;133;p9"/>
          <p:cNvSpPr txBox="1">
            <a:spLocks noGrp="1"/>
          </p:cNvSpPr>
          <p:nvPr>
            <p:ph type="title"/>
          </p:nvPr>
        </p:nvSpPr>
        <p:spPr>
          <a:xfrm>
            <a:off x="2521800" y="3221225"/>
            <a:ext cx="4100400" cy="402900"/>
          </a:xfrm>
          <a:prstGeom prst="rect">
            <a:avLst/>
          </a:prstGeom>
        </p:spPr>
        <p:txBody>
          <a:bodyPr spcFirstLastPara="1" wrap="square" lIns="91425" tIns="0" rIns="91425" bIns="91425" anchor="t" anchorCtr="0">
            <a:noAutofit/>
          </a:bodyPr>
          <a:lstStyle>
            <a:lvl1pPr lvl="0" algn="ctr" rtl="0">
              <a:spcBef>
                <a:spcPts val="0"/>
              </a:spcBef>
              <a:spcAft>
                <a:spcPts val="0"/>
              </a:spcAft>
              <a:buNone/>
              <a:defRPr sz="2200" b="0">
                <a:solidFill>
                  <a:schemeClr val="dk1"/>
                </a:solidFill>
                <a:latin typeface="Anaheim"/>
                <a:ea typeface="Anaheim"/>
                <a:cs typeface="Anaheim"/>
                <a:sym typeface="Anaheim"/>
              </a:defRPr>
            </a:lvl1pPr>
            <a:lvl2pPr lvl="1" algn="ctr" rtl="0">
              <a:spcBef>
                <a:spcPts val="0"/>
              </a:spcBef>
              <a:spcAft>
                <a:spcPts val="0"/>
              </a:spcAft>
              <a:buNone/>
              <a:defRPr sz="3000"/>
            </a:lvl2pPr>
            <a:lvl3pPr lvl="2" algn="ctr" rtl="0">
              <a:spcBef>
                <a:spcPts val="0"/>
              </a:spcBef>
              <a:spcAft>
                <a:spcPts val="0"/>
              </a:spcAft>
              <a:buNone/>
              <a:defRPr sz="3000"/>
            </a:lvl3pPr>
            <a:lvl4pPr lvl="3" algn="ctr" rtl="0">
              <a:spcBef>
                <a:spcPts val="0"/>
              </a:spcBef>
              <a:spcAft>
                <a:spcPts val="0"/>
              </a:spcAft>
              <a:buNone/>
              <a:defRPr sz="3000"/>
            </a:lvl4pPr>
            <a:lvl5pPr lvl="4" algn="ctr" rtl="0">
              <a:spcBef>
                <a:spcPts val="0"/>
              </a:spcBef>
              <a:spcAft>
                <a:spcPts val="0"/>
              </a:spcAft>
              <a:buNone/>
              <a:defRPr sz="3000"/>
            </a:lvl5pPr>
            <a:lvl6pPr lvl="5" algn="ctr" rtl="0">
              <a:spcBef>
                <a:spcPts val="0"/>
              </a:spcBef>
              <a:spcAft>
                <a:spcPts val="0"/>
              </a:spcAft>
              <a:buNone/>
              <a:defRPr sz="3000"/>
            </a:lvl6pPr>
            <a:lvl7pPr lvl="6" algn="ctr" rtl="0">
              <a:spcBef>
                <a:spcPts val="0"/>
              </a:spcBef>
              <a:spcAft>
                <a:spcPts val="0"/>
              </a:spcAft>
              <a:buNone/>
              <a:defRPr sz="3000"/>
            </a:lvl7pPr>
            <a:lvl8pPr lvl="7" algn="ctr" rtl="0">
              <a:spcBef>
                <a:spcPts val="0"/>
              </a:spcBef>
              <a:spcAft>
                <a:spcPts val="0"/>
              </a:spcAft>
              <a:buNone/>
              <a:defRPr sz="3000"/>
            </a:lvl8pPr>
            <a:lvl9pPr lvl="8" algn="ctr" rtl="0">
              <a:spcBef>
                <a:spcPts val="0"/>
              </a:spcBef>
              <a:spcAft>
                <a:spcPts val="0"/>
              </a:spcAft>
              <a:buNone/>
              <a:defRPr sz="30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34"/>
        <p:cNvGrpSpPr/>
        <p:nvPr/>
      </p:nvGrpSpPr>
      <p:grpSpPr>
        <a:xfrm>
          <a:off x="0" y="0"/>
          <a:ext cx="0" cy="0"/>
          <a:chOff x="0" y="0"/>
          <a:chExt cx="0" cy="0"/>
        </a:xfrm>
      </p:grpSpPr>
      <p:sp>
        <p:nvSpPr>
          <p:cNvPr id="135" name="Google Shape;135;p10"/>
          <p:cNvSpPr txBox="1">
            <a:spLocks noGrp="1"/>
          </p:cNvSpPr>
          <p:nvPr>
            <p:ph type="subTitle" idx="1"/>
          </p:nvPr>
        </p:nvSpPr>
        <p:spPr>
          <a:xfrm flipH="1">
            <a:off x="5247750" y="2169550"/>
            <a:ext cx="2467500" cy="1455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600"/>
            </a:lvl1pPr>
            <a:lvl2pPr lvl="1" algn="r" rtl="0">
              <a:lnSpc>
                <a:spcPct val="100000"/>
              </a:lnSpc>
              <a:spcBef>
                <a:spcPts val="0"/>
              </a:spcBef>
              <a:spcAft>
                <a:spcPts val="0"/>
              </a:spcAft>
              <a:buSzPts val="1400"/>
              <a:buNone/>
              <a:defRPr/>
            </a:lvl2pPr>
            <a:lvl3pPr lvl="2" algn="r" rtl="0">
              <a:lnSpc>
                <a:spcPct val="100000"/>
              </a:lnSpc>
              <a:spcBef>
                <a:spcPts val="0"/>
              </a:spcBef>
              <a:spcAft>
                <a:spcPts val="0"/>
              </a:spcAft>
              <a:buSzPts val="1400"/>
              <a:buNone/>
              <a:defRPr/>
            </a:lvl3pPr>
            <a:lvl4pPr lvl="3" algn="r" rtl="0">
              <a:lnSpc>
                <a:spcPct val="100000"/>
              </a:lnSpc>
              <a:spcBef>
                <a:spcPts val="0"/>
              </a:spcBef>
              <a:spcAft>
                <a:spcPts val="0"/>
              </a:spcAft>
              <a:buSzPts val="1400"/>
              <a:buNone/>
              <a:defRPr/>
            </a:lvl4pPr>
            <a:lvl5pPr lvl="4" algn="r" rtl="0">
              <a:lnSpc>
                <a:spcPct val="100000"/>
              </a:lnSpc>
              <a:spcBef>
                <a:spcPts val="0"/>
              </a:spcBef>
              <a:spcAft>
                <a:spcPts val="0"/>
              </a:spcAft>
              <a:buSzPts val="1400"/>
              <a:buNone/>
              <a:defRPr/>
            </a:lvl5pPr>
            <a:lvl6pPr lvl="5" algn="r" rtl="0">
              <a:lnSpc>
                <a:spcPct val="100000"/>
              </a:lnSpc>
              <a:spcBef>
                <a:spcPts val="0"/>
              </a:spcBef>
              <a:spcAft>
                <a:spcPts val="0"/>
              </a:spcAft>
              <a:buSzPts val="1400"/>
              <a:buNone/>
              <a:defRPr/>
            </a:lvl6pPr>
            <a:lvl7pPr lvl="6" algn="r" rtl="0">
              <a:lnSpc>
                <a:spcPct val="100000"/>
              </a:lnSpc>
              <a:spcBef>
                <a:spcPts val="0"/>
              </a:spcBef>
              <a:spcAft>
                <a:spcPts val="0"/>
              </a:spcAft>
              <a:buSzPts val="1400"/>
              <a:buNone/>
              <a:defRPr/>
            </a:lvl7pPr>
            <a:lvl8pPr lvl="7" algn="r" rtl="0">
              <a:lnSpc>
                <a:spcPct val="100000"/>
              </a:lnSpc>
              <a:spcBef>
                <a:spcPts val="0"/>
              </a:spcBef>
              <a:spcAft>
                <a:spcPts val="0"/>
              </a:spcAft>
              <a:buSzPts val="1400"/>
              <a:buNone/>
              <a:defRPr/>
            </a:lvl8pPr>
            <a:lvl9pPr lvl="8" algn="r" rtl="0">
              <a:lnSpc>
                <a:spcPct val="100000"/>
              </a:lnSpc>
              <a:spcBef>
                <a:spcPts val="0"/>
              </a:spcBef>
              <a:spcAft>
                <a:spcPts val="0"/>
              </a:spcAft>
              <a:buSzPts val="1400"/>
              <a:buNone/>
              <a:defRPr/>
            </a:lvl9pPr>
          </a:lstStyle>
          <a:p>
            <a:endParaRPr/>
          </a:p>
        </p:txBody>
      </p:sp>
      <p:sp>
        <p:nvSpPr>
          <p:cNvPr id="136" name="Google Shape;136;p10"/>
          <p:cNvSpPr txBox="1">
            <a:spLocks noGrp="1"/>
          </p:cNvSpPr>
          <p:nvPr>
            <p:ph type="title"/>
          </p:nvPr>
        </p:nvSpPr>
        <p:spPr>
          <a:xfrm>
            <a:off x="1278050" y="343200"/>
            <a:ext cx="6588000" cy="6690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3000">
                <a:solidFill>
                  <a:schemeClr val="dk2"/>
                </a:solidFill>
              </a:defRPr>
            </a:lvl1pPr>
            <a:lvl2pPr lvl="1" algn="ctr" rtl="0">
              <a:spcBef>
                <a:spcPts val="0"/>
              </a:spcBef>
              <a:spcAft>
                <a:spcPts val="0"/>
              </a:spcAft>
              <a:buNone/>
              <a:defRPr sz="3000"/>
            </a:lvl2pPr>
            <a:lvl3pPr lvl="2" algn="ctr" rtl="0">
              <a:spcBef>
                <a:spcPts val="0"/>
              </a:spcBef>
              <a:spcAft>
                <a:spcPts val="0"/>
              </a:spcAft>
              <a:buNone/>
              <a:defRPr sz="3000"/>
            </a:lvl3pPr>
            <a:lvl4pPr lvl="3" algn="ctr" rtl="0">
              <a:spcBef>
                <a:spcPts val="0"/>
              </a:spcBef>
              <a:spcAft>
                <a:spcPts val="0"/>
              </a:spcAft>
              <a:buNone/>
              <a:defRPr sz="3000"/>
            </a:lvl4pPr>
            <a:lvl5pPr lvl="4" algn="ctr" rtl="0">
              <a:spcBef>
                <a:spcPts val="0"/>
              </a:spcBef>
              <a:spcAft>
                <a:spcPts val="0"/>
              </a:spcAft>
              <a:buNone/>
              <a:defRPr sz="3000"/>
            </a:lvl5pPr>
            <a:lvl6pPr lvl="5" algn="ctr" rtl="0">
              <a:spcBef>
                <a:spcPts val="0"/>
              </a:spcBef>
              <a:spcAft>
                <a:spcPts val="0"/>
              </a:spcAft>
              <a:buNone/>
              <a:defRPr sz="3000"/>
            </a:lvl6pPr>
            <a:lvl7pPr lvl="6" algn="ctr" rtl="0">
              <a:spcBef>
                <a:spcPts val="0"/>
              </a:spcBef>
              <a:spcAft>
                <a:spcPts val="0"/>
              </a:spcAft>
              <a:buNone/>
              <a:defRPr sz="3000"/>
            </a:lvl7pPr>
            <a:lvl8pPr lvl="7" algn="ctr" rtl="0">
              <a:spcBef>
                <a:spcPts val="0"/>
              </a:spcBef>
              <a:spcAft>
                <a:spcPts val="0"/>
              </a:spcAft>
              <a:buNone/>
              <a:defRPr sz="3000"/>
            </a:lvl8pPr>
            <a:lvl9pPr lvl="8" algn="ctr" rtl="0">
              <a:spcBef>
                <a:spcPts val="0"/>
              </a:spcBef>
              <a:spcAft>
                <a:spcPts val="0"/>
              </a:spcAft>
              <a:buNone/>
              <a:defRPr sz="3000"/>
            </a:lvl9pPr>
          </a:lstStyle>
          <a:p>
            <a:endParaRPr/>
          </a:p>
        </p:txBody>
      </p:sp>
      <p:sp>
        <p:nvSpPr>
          <p:cNvPr id="137" name="Google Shape;137;p10"/>
          <p:cNvSpPr/>
          <p:nvPr/>
        </p:nvSpPr>
        <p:spPr>
          <a:xfrm>
            <a:off x="6419025" y="1575200"/>
            <a:ext cx="2725105" cy="240896"/>
          </a:xfrm>
          <a:custGeom>
            <a:avLst/>
            <a:gdLst/>
            <a:ahLst/>
            <a:cxnLst/>
            <a:rect l="l" t="t" r="r" b="b"/>
            <a:pathLst>
              <a:path w="106491" h="5847" extrusionOk="0">
                <a:moveTo>
                  <a:pt x="1" y="0"/>
                </a:moveTo>
                <a:lnTo>
                  <a:pt x="1" y="5846"/>
                </a:lnTo>
                <a:lnTo>
                  <a:pt x="106490" y="5846"/>
                </a:lnTo>
                <a:lnTo>
                  <a:pt x="10649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0"/>
          <p:cNvSpPr/>
          <p:nvPr/>
        </p:nvSpPr>
        <p:spPr>
          <a:xfrm>
            <a:off x="0" y="4700673"/>
            <a:ext cx="1675636" cy="442823"/>
          </a:xfrm>
          <a:custGeom>
            <a:avLst/>
            <a:gdLst/>
            <a:ahLst/>
            <a:cxnLst/>
            <a:rect l="l" t="t" r="r" b="b"/>
            <a:pathLst>
              <a:path w="106491" h="5847" extrusionOk="0">
                <a:moveTo>
                  <a:pt x="1" y="0"/>
                </a:moveTo>
                <a:lnTo>
                  <a:pt x="1" y="5846"/>
                </a:lnTo>
                <a:lnTo>
                  <a:pt x="106490" y="5846"/>
                </a:lnTo>
                <a:lnTo>
                  <a:pt x="10649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Overpass Mono"/>
              <a:buNone/>
              <a:defRPr sz="2800" b="1">
                <a:solidFill>
                  <a:schemeClr val="lt1"/>
                </a:solidFill>
                <a:latin typeface="Overpass Mono"/>
                <a:ea typeface="Overpass Mono"/>
                <a:cs typeface="Overpass Mono"/>
                <a:sym typeface="Overpass Mono"/>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lt1"/>
              </a:buClr>
              <a:buSzPts val="1800"/>
              <a:buFont typeface="Anaheim"/>
              <a:buChar char="●"/>
              <a:defRPr sz="1800">
                <a:solidFill>
                  <a:schemeClr val="lt1"/>
                </a:solidFill>
                <a:latin typeface="Anaheim"/>
                <a:ea typeface="Anaheim"/>
                <a:cs typeface="Anaheim"/>
                <a:sym typeface="Anaheim"/>
              </a:defRPr>
            </a:lvl1pPr>
            <a:lvl2pPr marL="914400" lvl="1" indent="-317500">
              <a:lnSpc>
                <a:spcPct val="115000"/>
              </a:lnSpc>
              <a:spcBef>
                <a:spcPts val="1600"/>
              </a:spcBef>
              <a:spcAft>
                <a:spcPts val="0"/>
              </a:spcAft>
              <a:buClr>
                <a:schemeClr val="lt1"/>
              </a:buClr>
              <a:buSzPts val="1400"/>
              <a:buFont typeface="Anaheim"/>
              <a:buChar char="○"/>
              <a:defRPr>
                <a:solidFill>
                  <a:schemeClr val="lt1"/>
                </a:solidFill>
                <a:latin typeface="Anaheim"/>
                <a:ea typeface="Anaheim"/>
                <a:cs typeface="Anaheim"/>
                <a:sym typeface="Anaheim"/>
              </a:defRPr>
            </a:lvl2pPr>
            <a:lvl3pPr marL="1371600" lvl="2" indent="-317500">
              <a:lnSpc>
                <a:spcPct val="115000"/>
              </a:lnSpc>
              <a:spcBef>
                <a:spcPts val="1600"/>
              </a:spcBef>
              <a:spcAft>
                <a:spcPts val="0"/>
              </a:spcAft>
              <a:buClr>
                <a:schemeClr val="lt1"/>
              </a:buClr>
              <a:buSzPts val="1400"/>
              <a:buFont typeface="Anaheim"/>
              <a:buChar char="■"/>
              <a:defRPr>
                <a:solidFill>
                  <a:schemeClr val="lt1"/>
                </a:solidFill>
                <a:latin typeface="Anaheim"/>
                <a:ea typeface="Anaheim"/>
                <a:cs typeface="Anaheim"/>
                <a:sym typeface="Anaheim"/>
              </a:defRPr>
            </a:lvl3pPr>
            <a:lvl4pPr marL="1828800" lvl="3" indent="-317500">
              <a:lnSpc>
                <a:spcPct val="115000"/>
              </a:lnSpc>
              <a:spcBef>
                <a:spcPts val="1600"/>
              </a:spcBef>
              <a:spcAft>
                <a:spcPts val="0"/>
              </a:spcAft>
              <a:buClr>
                <a:schemeClr val="lt1"/>
              </a:buClr>
              <a:buSzPts val="1400"/>
              <a:buFont typeface="Anaheim"/>
              <a:buChar char="●"/>
              <a:defRPr>
                <a:solidFill>
                  <a:schemeClr val="lt1"/>
                </a:solidFill>
                <a:latin typeface="Anaheim"/>
                <a:ea typeface="Anaheim"/>
                <a:cs typeface="Anaheim"/>
                <a:sym typeface="Anaheim"/>
              </a:defRPr>
            </a:lvl4pPr>
            <a:lvl5pPr marL="2286000" lvl="4" indent="-317500">
              <a:lnSpc>
                <a:spcPct val="115000"/>
              </a:lnSpc>
              <a:spcBef>
                <a:spcPts val="1600"/>
              </a:spcBef>
              <a:spcAft>
                <a:spcPts val="0"/>
              </a:spcAft>
              <a:buClr>
                <a:schemeClr val="lt1"/>
              </a:buClr>
              <a:buSzPts val="1400"/>
              <a:buFont typeface="Anaheim"/>
              <a:buChar char="○"/>
              <a:defRPr>
                <a:solidFill>
                  <a:schemeClr val="lt1"/>
                </a:solidFill>
                <a:latin typeface="Anaheim"/>
                <a:ea typeface="Anaheim"/>
                <a:cs typeface="Anaheim"/>
                <a:sym typeface="Anaheim"/>
              </a:defRPr>
            </a:lvl5pPr>
            <a:lvl6pPr marL="2743200" lvl="5" indent="-317500">
              <a:lnSpc>
                <a:spcPct val="115000"/>
              </a:lnSpc>
              <a:spcBef>
                <a:spcPts val="1600"/>
              </a:spcBef>
              <a:spcAft>
                <a:spcPts val="0"/>
              </a:spcAft>
              <a:buClr>
                <a:schemeClr val="lt1"/>
              </a:buClr>
              <a:buSzPts val="1400"/>
              <a:buFont typeface="Anaheim"/>
              <a:buChar char="■"/>
              <a:defRPr>
                <a:solidFill>
                  <a:schemeClr val="lt1"/>
                </a:solidFill>
                <a:latin typeface="Anaheim"/>
                <a:ea typeface="Anaheim"/>
                <a:cs typeface="Anaheim"/>
                <a:sym typeface="Anaheim"/>
              </a:defRPr>
            </a:lvl6pPr>
            <a:lvl7pPr marL="3200400" lvl="6" indent="-317500">
              <a:lnSpc>
                <a:spcPct val="115000"/>
              </a:lnSpc>
              <a:spcBef>
                <a:spcPts val="1600"/>
              </a:spcBef>
              <a:spcAft>
                <a:spcPts val="0"/>
              </a:spcAft>
              <a:buClr>
                <a:schemeClr val="lt1"/>
              </a:buClr>
              <a:buSzPts val="1400"/>
              <a:buFont typeface="Anaheim"/>
              <a:buChar char="●"/>
              <a:defRPr>
                <a:solidFill>
                  <a:schemeClr val="lt1"/>
                </a:solidFill>
                <a:latin typeface="Anaheim"/>
                <a:ea typeface="Anaheim"/>
                <a:cs typeface="Anaheim"/>
                <a:sym typeface="Anaheim"/>
              </a:defRPr>
            </a:lvl7pPr>
            <a:lvl8pPr marL="3657600" lvl="7" indent="-317500">
              <a:lnSpc>
                <a:spcPct val="115000"/>
              </a:lnSpc>
              <a:spcBef>
                <a:spcPts val="1600"/>
              </a:spcBef>
              <a:spcAft>
                <a:spcPts val="0"/>
              </a:spcAft>
              <a:buClr>
                <a:schemeClr val="lt1"/>
              </a:buClr>
              <a:buSzPts val="1400"/>
              <a:buFont typeface="Anaheim"/>
              <a:buChar char="○"/>
              <a:defRPr>
                <a:solidFill>
                  <a:schemeClr val="lt1"/>
                </a:solidFill>
                <a:latin typeface="Anaheim"/>
                <a:ea typeface="Anaheim"/>
                <a:cs typeface="Anaheim"/>
                <a:sym typeface="Anaheim"/>
              </a:defRPr>
            </a:lvl8pPr>
            <a:lvl9pPr marL="4114800" lvl="8" indent="-317500">
              <a:lnSpc>
                <a:spcPct val="115000"/>
              </a:lnSpc>
              <a:spcBef>
                <a:spcPts val="1600"/>
              </a:spcBef>
              <a:spcAft>
                <a:spcPts val="1600"/>
              </a:spcAft>
              <a:buClr>
                <a:schemeClr val="lt1"/>
              </a:buClr>
              <a:buSzPts val="1400"/>
              <a:buFont typeface="Anaheim"/>
              <a:buChar char="■"/>
              <a:defRPr>
                <a:solidFill>
                  <a:schemeClr val="lt1"/>
                </a:solidFill>
                <a:latin typeface="Anaheim"/>
                <a:ea typeface="Anaheim"/>
                <a:cs typeface="Anaheim"/>
                <a:sym typeface="Anaheim"/>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454">
          <p15:clr>
            <a:srgbClr val="EA4335"/>
          </p15:clr>
        </p15:guide>
        <p15:guide id="2" pos="5306">
          <p15:clr>
            <a:srgbClr val="EA4335"/>
          </p15:clr>
        </p15:guide>
        <p15:guide id="3" orient="horz" pos="340">
          <p15:clr>
            <a:srgbClr val="EA4335"/>
          </p15:clr>
        </p15:guide>
        <p15:guide id="4" orient="horz" pos="2898">
          <p15:clr>
            <a:srgbClr val="EA4335"/>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326"/>
        <p:cNvGrpSpPr/>
        <p:nvPr/>
      </p:nvGrpSpPr>
      <p:grpSpPr>
        <a:xfrm>
          <a:off x="0" y="0"/>
          <a:ext cx="0" cy="0"/>
          <a:chOff x="0" y="0"/>
          <a:chExt cx="0" cy="0"/>
        </a:xfrm>
      </p:grpSpPr>
      <p:sp>
        <p:nvSpPr>
          <p:cNvPr id="327" name="Google Shape;327;p25"/>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328" name="Google Shape;328;p25"/>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71"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hyperlink" Target="https://docs.google.com/spreadsheets/d/1xqwgHXjbyDy8c3topDXgXAeJaqTaTHr0wk14eNZqnUI/copy" TargetMode="External"/><Relationship Id="rId2" Type="http://schemas.openxmlformats.org/officeDocument/2006/relationships/notesSlide" Target="../notesSlides/notesSlide14.xml"/><Relationship Id="rId1" Type="http://schemas.openxmlformats.org/officeDocument/2006/relationships/slideLayout" Target="../slideLayouts/slideLayout22.xml"/><Relationship Id="rId5" Type="http://schemas.openxmlformats.org/officeDocument/2006/relationships/image" Target="../media/image4.png"/><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1.xml"/></Relationships>
</file>

<file path=ppt/slides/_rels/slide1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9.xml"/><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0.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23.xml"/><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hyperlink" Target="https://www.freepik.com/free-photo/close-up-hacker_4474775.htm/?utm_source=slidesgo_template&amp;utm_medium=referral-link&amp;utm_campaign=sg_resources&amp;utm_content=freepik" TargetMode="External"/><Relationship Id="rId3" Type="http://schemas.openxmlformats.org/officeDocument/2006/relationships/hyperlink" Target="https://www.freepik.com/free-photo/cheerful-woman-writing-documents_1372780.htm" TargetMode="External"/><Relationship Id="rId7" Type="http://schemas.openxmlformats.org/officeDocument/2006/relationships/hyperlink" Target="https://www.freepik.com/free-photo/young-woman-enjoying-new-technologies_3357069.htm/?utm_source=slidesgo_template&amp;utm_medium=referral-link&amp;utm_campaign=sg_resources&amp;utm_content=freepik" TargetMode="External"/><Relationship Id="rId2" Type="http://schemas.openxmlformats.org/officeDocument/2006/relationships/notesSlide" Target="../notesSlides/notesSlide27.xml"/><Relationship Id="rId1" Type="http://schemas.openxmlformats.org/officeDocument/2006/relationships/slideLayout" Target="../slideLayouts/slideLayout6.xml"/><Relationship Id="rId6" Type="http://schemas.openxmlformats.org/officeDocument/2006/relationships/hyperlink" Target="https://www.freepik.com/free-photo/hacking-concept_4474795.htm/?utm_source=slidesgo_template&amp;utm_medium=referral-link&amp;utm_campaign=sg_resources&amp;utm_content=freepik" TargetMode="External"/><Relationship Id="rId5" Type="http://schemas.openxmlformats.org/officeDocument/2006/relationships/hyperlink" Target="https://www.freepik.com/free-photo/teacher-talking-with-his-students-online_7764038.htm/?utm_source=slidesgo_template&amp;utm_medium=referral-link&amp;utm_campaign=sg_resources&amp;utm_content=freepik" TargetMode="External"/><Relationship Id="rId4" Type="http://schemas.openxmlformats.org/officeDocument/2006/relationships/hyperlink" Target="https://www.freepik.com/free-photo/close-up-hacker_4474716.htm/?utm_source=slidesgo_template&amp;utm_medium=referral-link&amp;utm_campaign=sg_resources&amp;utm_content=freepik" TargetMode="External"/><Relationship Id="rId9" Type="http://schemas.openxmlformats.org/officeDocument/2006/relationships/hyperlink" Target="https://www.freepik.com/free-photo/man-using-laptop-cafe_3464635.htm/?utm_source=slidesgo_template&amp;utm_medium=referral-link&amp;utm_campaign=sg_resources&amp;utm_content=freepik" TargetMode="External"/></Relationships>
</file>

<file path=ppt/slides/_rels/slide28.xml.rels><?xml version="1.0" encoding="UTF-8" standalone="yes"?>
<Relationships xmlns="http://schemas.openxmlformats.org/package/2006/relationships"><Relationship Id="rId3" Type="http://schemas.openxmlformats.org/officeDocument/2006/relationships/hyperlink" Target="https://www.freepik.com/free-vector/landing-page-template-with-programming-concept_2711005.htm/?utm_source=slidesgo_template&amp;utm_medium=referral-link&amp;utm_campaign=sg_resources&amp;utm_content=freepik" TargetMode="External"/><Relationship Id="rId2" Type="http://schemas.openxmlformats.org/officeDocument/2006/relationships/notesSlide" Target="../notesSlides/notesSlide28.xml"/><Relationship Id="rId1" Type="http://schemas.openxmlformats.org/officeDocument/2006/relationships/slideLayout" Target="../slideLayouts/slideLayout6.xml"/><Relationship Id="rId6" Type="http://schemas.openxmlformats.org/officeDocument/2006/relationships/hyperlink" Target="https://www.freepik.com/free-vector/concept-flat-computer-engineering_5138518.htm#page=1&amp;query=computer%20concept&amp;position=24/?utm_source=slidesgo_template&amp;utm_medium=referral-link&amp;utm_campaign=sg_resources&amp;utm_content=freepik" TargetMode="External"/><Relationship Id="rId5" Type="http://schemas.openxmlformats.org/officeDocument/2006/relationships/hyperlink" Target="https://www.freepik.com/free-vector/realistic-multimedia-player-template_4264519.htm/?utm_source=slidesgo_template&amp;utm_medium=referral-link&amp;utm_campaign=sg_resources&amp;utm_content=freepik" TargetMode="External"/><Relationship Id="rId4" Type="http://schemas.openxmlformats.org/officeDocument/2006/relationships/hyperlink" Target="https://www.flaticon.com/packs/development?word=web&amp;k=1598064958145/?utm_source=slidesgo_template&amp;utm_medium=referral-link&amp;utm_campaign=sg_resources&amp;utm_content=flaticon" TargetMode="External"/></Relationships>
</file>

<file path=ppt/slides/_rels/slide29.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29.xml"/><Relationship Id="rId1" Type="http://schemas.openxmlformats.org/officeDocument/2006/relationships/slideLayout" Target="../slideLayouts/slideLayout24.xml"/><Relationship Id="rId6" Type="http://schemas.openxmlformats.org/officeDocument/2006/relationships/hyperlink" Target="http://bit.ly/30B07Gq" TargetMode="External"/><Relationship Id="rId5" Type="http://schemas.openxmlformats.org/officeDocument/2006/relationships/hyperlink" Target="http://bit.ly/33VAFh3" TargetMode="External"/><Relationship Id="rId4" Type="http://schemas.openxmlformats.org/officeDocument/2006/relationships/slide" Target="slide2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3" Type="http://schemas.openxmlformats.org/officeDocument/2006/relationships/hyperlink" Target="https://fonts.google.com/specimen/Overpass+Mono" TargetMode="External"/><Relationship Id="rId2" Type="http://schemas.openxmlformats.org/officeDocument/2006/relationships/notesSlide" Target="../notesSlides/notesSlide30.xml"/><Relationship Id="rId1" Type="http://schemas.openxmlformats.org/officeDocument/2006/relationships/slideLayout" Target="../slideLayouts/slideLayout24.xml"/><Relationship Id="rId4" Type="http://schemas.openxmlformats.org/officeDocument/2006/relationships/hyperlink" Target="https://fonts.google.com/specimen/Anaheim" TargetMode="External"/></Relationships>
</file>

<file path=ppt/slides/_rels/slide31.xml.rels><?xml version="1.0" encoding="UTF-8" standalone="yes"?>
<Relationships xmlns="http://schemas.openxmlformats.org/package/2006/relationships"><Relationship Id="rId8" Type="http://schemas.openxmlformats.org/officeDocument/2006/relationships/hyperlink" Target="https://stories.freepik.com/rafiki?utm_source=slidesgo_template&amp;utm_medium=referral-link&amp;utm_campaign=slidesgo_final_slides&amp;utm_term=rafiki&amp;utm_content=stories" TargetMode="External"/><Relationship Id="rId13" Type="http://schemas.openxmlformats.org/officeDocument/2006/relationships/hyperlink" Target="https://stories.freepik.com/cuate?utm_source=slidesgo_template&amp;utm_medium=referral-link&amp;utm_campaign=slidesgo_final_slides&amp;utm_term=cuate&amp;utm_content=stories" TargetMode="External"/><Relationship Id="rId3" Type="http://schemas.openxmlformats.org/officeDocument/2006/relationships/hyperlink" Target="https://stories.freepik.com/how-it-works?utm_source=slidesgo_template&amp;utm_medium=referral-link&amp;utm_campaign=slidesgo_final_slides&amp;utm_term=how%20it%20works&amp;utm_content=stories" TargetMode="External"/><Relationship Id="rId7" Type="http://schemas.openxmlformats.org/officeDocument/2006/relationships/hyperlink" Target="https://stories.freepik.com/bro?utm_source=slidesgo_template&amp;utm_medium=referral-link&amp;utm_campaign=slidesgo_final_slides&amp;utm_term=bro&amp;utm_content=stories" TargetMode="External"/><Relationship Id="rId12" Type="http://schemas.openxmlformats.org/officeDocument/2006/relationships/image" Target="../media/image15.gif"/><Relationship Id="rId2" Type="http://schemas.openxmlformats.org/officeDocument/2006/relationships/notesSlide" Target="../notesSlides/notesSlide31.xml"/><Relationship Id="rId1" Type="http://schemas.openxmlformats.org/officeDocument/2006/relationships/slideLayout" Target="../slideLayouts/slideLayout24.xml"/><Relationship Id="rId6" Type="http://schemas.openxmlformats.org/officeDocument/2006/relationships/hyperlink" Target="https://stories.freepik.com/amico?utm_source=slidesgo_template&amp;utm_medium=referral-link&amp;utm_campaign=slidesgo_final_slides&amp;utm_term=amico&amp;utm_content=stories" TargetMode="External"/><Relationship Id="rId11" Type="http://schemas.openxmlformats.org/officeDocument/2006/relationships/image" Target="../media/image14.gif"/><Relationship Id="rId5" Type="http://schemas.openxmlformats.org/officeDocument/2006/relationships/hyperlink" Target="https://stories.freepik.com/pana?utm_source=slidesgo_template&amp;utm_medium=referral-link&amp;utm_campaign=slidesgo_final_slides&amp;utm_term=pana&amp;utm_content=stories" TargetMode="External"/><Relationship Id="rId10" Type="http://schemas.openxmlformats.org/officeDocument/2006/relationships/image" Target="../media/image13.gif"/><Relationship Id="rId4" Type="http://schemas.openxmlformats.org/officeDocument/2006/relationships/image" Target="../media/image11.gif"/><Relationship Id="rId9" Type="http://schemas.openxmlformats.org/officeDocument/2006/relationships/image" Target="../media/image12.gif"/></Relationships>
</file>

<file path=ppt/slides/_rels/slide32.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32.xml"/><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3" Type="http://schemas.openxmlformats.org/officeDocument/2006/relationships/hyperlink" Target="https://docs.google.com/spreadsheets/d/1xqwgHXjbyDy8c3topDXgXAeJaqTaTHr0wk14eNZqnUI/copy" TargetMode="External"/><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27"/>
          <p:cNvSpPr txBox="1">
            <a:spLocks noGrp="1"/>
          </p:cNvSpPr>
          <p:nvPr>
            <p:ph type="ctrTitle"/>
          </p:nvPr>
        </p:nvSpPr>
        <p:spPr>
          <a:xfrm>
            <a:off x="718575" y="1369045"/>
            <a:ext cx="8520600" cy="1910400"/>
          </a:xfrm>
          <a:prstGeom prst="rect">
            <a:avLst/>
          </a:prstGeom>
        </p:spPr>
        <p:txBody>
          <a:bodyPr spcFirstLastPara="1" wrap="square" lIns="91425" tIns="91425" rIns="91425" bIns="0" anchor="b" anchorCtr="0">
            <a:noAutofit/>
          </a:bodyPr>
          <a:lstStyle/>
          <a:p>
            <a:pPr marL="0" lvl="0" indent="0" algn="l" rtl="0">
              <a:spcBef>
                <a:spcPts val="0"/>
              </a:spcBef>
              <a:spcAft>
                <a:spcPts val="0"/>
              </a:spcAft>
              <a:buNone/>
            </a:pPr>
            <a:r>
              <a:rPr lang="en-IN" dirty="0"/>
              <a:t>SQL</a:t>
            </a:r>
            <a:br>
              <a:rPr lang="en-IN" dirty="0"/>
            </a:br>
            <a:r>
              <a:rPr lang="en-IN" dirty="0"/>
              <a:t>SERVER</a:t>
            </a:r>
            <a:endParaRPr dirty="0"/>
          </a:p>
        </p:txBody>
      </p:sp>
      <p:sp>
        <p:nvSpPr>
          <p:cNvPr id="335" name="Google Shape;335;p27"/>
          <p:cNvSpPr txBox="1">
            <a:spLocks noGrp="1"/>
          </p:cNvSpPr>
          <p:nvPr>
            <p:ph type="subTitle" idx="1"/>
          </p:nvPr>
        </p:nvSpPr>
        <p:spPr>
          <a:xfrm>
            <a:off x="769050" y="3396100"/>
            <a:ext cx="7212457" cy="792600"/>
          </a:xfrm>
          <a:prstGeom prst="rect">
            <a:avLst/>
          </a:prstGeom>
        </p:spPr>
        <p:txBody>
          <a:bodyPr spcFirstLastPara="1" wrap="square" lIns="91425" tIns="0" rIns="91425" bIns="91425" anchor="t" anchorCtr="0">
            <a:noAutofit/>
          </a:bodyPr>
          <a:lstStyle/>
          <a:p>
            <a:pPr marL="0" lvl="0" indent="0"/>
            <a:r>
              <a:rPr lang="en-US" dirty="0"/>
              <a:t>SQL is a standard language for storing, manipulating and retrieving data in databases.</a:t>
            </a:r>
            <a:endParaRPr sz="2100" dirty="0">
              <a:solidFill>
                <a:schemeClr val="dk2"/>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51"/>
        <p:cNvGrpSpPr/>
        <p:nvPr/>
      </p:nvGrpSpPr>
      <p:grpSpPr>
        <a:xfrm>
          <a:off x="0" y="0"/>
          <a:ext cx="0" cy="0"/>
          <a:chOff x="0" y="0"/>
          <a:chExt cx="0" cy="0"/>
        </a:xfrm>
      </p:grpSpPr>
      <p:sp>
        <p:nvSpPr>
          <p:cNvPr id="452" name="Google Shape;452;p36"/>
          <p:cNvSpPr txBox="1">
            <a:spLocks noGrp="1"/>
          </p:cNvSpPr>
          <p:nvPr>
            <p:ph type="title"/>
          </p:nvPr>
        </p:nvSpPr>
        <p:spPr>
          <a:xfrm>
            <a:off x="3423750" y="934700"/>
            <a:ext cx="2296500" cy="45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$96,290</a:t>
            </a:r>
            <a:endParaRPr/>
          </a:p>
        </p:txBody>
      </p:sp>
      <p:sp>
        <p:nvSpPr>
          <p:cNvPr id="453" name="Google Shape;453;p36"/>
          <p:cNvSpPr txBox="1">
            <a:spLocks noGrp="1"/>
          </p:cNvSpPr>
          <p:nvPr>
            <p:ph type="subTitle" idx="1"/>
          </p:nvPr>
        </p:nvSpPr>
        <p:spPr>
          <a:xfrm>
            <a:off x="3423600" y="1473000"/>
            <a:ext cx="2296500" cy="4572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a:t>programming salary range</a:t>
            </a:r>
            <a:endParaRPr/>
          </a:p>
        </p:txBody>
      </p:sp>
      <p:sp>
        <p:nvSpPr>
          <p:cNvPr id="454" name="Google Shape;454;p36"/>
          <p:cNvSpPr txBox="1">
            <a:spLocks noGrp="1"/>
          </p:cNvSpPr>
          <p:nvPr>
            <p:ph type="subTitle" idx="2"/>
          </p:nvPr>
        </p:nvSpPr>
        <p:spPr>
          <a:xfrm>
            <a:off x="3423600" y="2688513"/>
            <a:ext cx="2296500" cy="4572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a:t>ASP.NET usage is decreasing</a:t>
            </a:r>
            <a:endParaRPr/>
          </a:p>
        </p:txBody>
      </p:sp>
      <p:sp>
        <p:nvSpPr>
          <p:cNvPr id="455" name="Google Shape;455;p36"/>
          <p:cNvSpPr txBox="1">
            <a:spLocks noGrp="1"/>
          </p:cNvSpPr>
          <p:nvPr>
            <p:ph type="title" idx="3"/>
          </p:nvPr>
        </p:nvSpPr>
        <p:spPr>
          <a:xfrm>
            <a:off x="3423750" y="2150202"/>
            <a:ext cx="2296500" cy="457200"/>
          </a:xfrm>
          <a:prstGeom prst="rect">
            <a:avLst/>
          </a:prstGeom>
        </p:spPr>
        <p:txBody>
          <a:bodyPr spcFirstLastPara="1" wrap="square" lIns="91425" tIns="91425" rIns="91425" bIns="91425" anchor="ctr" anchorCtr="0">
            <a:noAutofit/>
          </a:bodyPr>
          <a:lstStyle/>
          <a:p>
            <a:pPr marL="457200" lvl="0" indent="0" algn="l" rtl="0">
              <a:spcBef>
                <a:spcPts val="0"/>
              </a:spcBef>
              <a:spcAft>
                <a:spcPts val="0"/>
              </a:spcAft>
              <a:buNone/>
            </a:pPr>
            <a:r>
              <a:rPr lang="en"/>
              <a:t>-4.30 %</a:t>
            </a:r>
            <a:endParaRPr/>
          </a:p>
        </p:txBody>
      </p:sp>
      <p:sp>
        <p:nvSpPr>
          <p:cNvPr id="456" name="Google Shape;456;p36"/>
          <p:cNvSpPr txBox="1">
            <a:spLocks noGrp="1"/>
          </p:cNvSpPr>
          <p:nvPr>
            <p:ph type="subTitle" idx="4"/>
          </p:nvPr>
        </p:nvSpPr>
        <p:spPr>
          <a:xfrm>
            <a:off x="3423750" y="3904025"/>
            <a:ext cx="2296500" cy="4572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a:t>active PHP developers</a:t>
            </a:r>
            <a:endParaRPr/>
          </a:p>
        </p:txBody>
      </p:sp>
      <p:sp>
        <p:nvSpPr>
          <p:cNvPr id="457" name="Google Shape;457;p36"/>
          <p:cNvSpPr txBox="1">
            <a:spLocks noGrp="1"/>
          </p:cNvSpPr>
          <p:nvPr>
            <p:ph type="title" idx="5"/>
          </p:nvPr>
        </p:nvSpPr>
        <p:spPr>
          <a:xfrm>
            <a:off x="3423750" y="3365703"/>
            <a:ext cx="2296500" cy="45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5,500,000</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37"/>
          <p:cNvSpPr txBox="1">
            <a:spLocks noGrp="1"/>
          </p:cNvSpPr>
          <p:nvPr>
            <p:ph type="title" idx="6"/>
          </p:nvPr>
        </p:nvSpPr>
        <p:spPr>
          <a:xfrm>
            <a:off x="1278000" y="342000"/>
            <a:ext cx="6588000" cy="669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FEATURES OF THE TOPIC</a:t>
            </a:r>
            <a:endParaRPr/>
          </a:p>
        </p:txBody>
      </p:sp>
      <p:sp>
        <p:nvSpPr>
          <p:cNvPr id="463" name="Google Shape;463;p37"/>
          <p:cNvSpPr txBox="1">
            <a:spLocks noGrp="1"/>
          </p:cNvSpPr>
          <p:nvPr>
            <p:ph type="subTitle" idx="1"/>
          </p:nvPr>
        </p:nvSpPr>
        <p:spPr>
          <a:xfrm flipH="1">
            <a:off x="6040625" y="1928650"/>
            <a:ext cx="2066400" cy="4305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a:t>Saturn is a gas giant and has several rings</a:t>
            </a:r>
            <a:endParaRPr/>
          </a:p>
          <a:p>
            <a:pPr marL="0" lvl="0" indent="0" algn="ctr" rtl="0">
              <a:spcBef>
                <a:spcPts val="0"/>
              </a:spcBef>
              <a:spcAft>
                <a:spcPts val="0"/>
              </a:spcAft>
              <a:buNone/>
            </a:pPr>
            <a:endParaRPr/>
          </a:p>
          <a:p>
            <a:pPr marL="0" lvl="0" indent="0" algn="ctr" rtl="0">
              <a:spcBef>
                <a:spcPts val="0"/>
              </a:spcBef>
              <a:spcAft>
                <a:spcPts val="0"/>
              </a:spcAft>
              <a:buNone/>
            </a:pPr>
            <a:endParaRPr/>
          </a:p>
        </p:txBody>
      </p:sp>
      <p:sp>
        <p:nvSpPr>
          <p:cNvPr id="464" name="Google Shape;464;p37"/>
          <p:cNvSpPr txBox="1">
            <a:spLocks noGrp="1"/>
          </p:cNvSpPr>
          <p:nvPr>
            <p:ph type="ctrTitle" idx="2"/>
          </p:nvPr>
        </p:nvSpPr>
        <p:spPr>
          <a:xfrm flipH="1">
            <a:off x="1037600" y="1428754"/>
            <a:ext cx="2066400" cy="430500"/>
          </a:xfrm>
          <a:prstGeom prst="rect">
            <a:avLst/>
          </a:prstGeom>
        </p:spPr>
        <p:txBody>
          <a:bodyPr spcFirstLastPara="1" wrap="square" lIns="91425" tIns="91425" rIns="91425" bIns="0" anchor="b" anchorCtr="0">
            <a:noAutofit/>
          </a:bodyPr>
          <a:lstStyle/>
          <a:p>
            <a:pPr marL="0" lvl="0" indent="0" algn="ctr" rtl="0">
              <a:spcBef>
                <a:spcPts val="0"/>
              </a:spcBef>
              <a:spcAft>
                <a:spcPts val="0"/>
              </a:spcAft>
              <a:buNone/>
            </a:pPr>
            <a:r>
              <a:rPr lang="en"/>
              <a:t>Mercury</a:t>
            </a:r>
            <a:endParaRPr/>
          </a:p>
        </p:txBody>
      </p:sp>
      <p:sp>
        <p:nvSpPr>
          <p:cNvPr id="465" name="Google Shape;465;p37"/>
          <p:cNvSpPr txBox="1">
            <a:spLocks noGrp="1"/>
          </p:cNvSpPr>
          <p:nvPr>
            <p:ph type="subTitle" idx="3"/>
          </p:nvPr>
        </p:nvSpPr>
        <p:spPr>
          <a:xfrm flipH="1">
            <a:off x="1037000" y="1928650"/>
            <a:ext cx="2067000" cy="4305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a:t>Mercury is the closest planet to the Sun</a:t>
            </a:r>
            <a:endParaRPr/>
          </a:p>
          <a:p>
            <a:pPr marL="0" lvl="0" indent="0" algn="ctr" rtl="0">
              <a:spcBef>
                <a:spcPts val="0"/>
              </a:spcBef>
              <a:spcAft>
                <a:spcPts val="0"/>
              </a:spcAft>
              <a:buNone/>
            </a:pPr>
            <a:endParaRPr/>
          </a:p>
        </p:txBody>
      </p:sp>
      <p:sp>
        <p:nvSpPr>
          <p:cNvPr id="466" name="Google Shape;466;p37"/>
          <p:cNvSpPr txBox="1">
            <a:spLocks noGrp="1"/>
          </p:cNvSpPr>
          <p:nvPr>
            <p:ph type="subTitle" idx="5"/>
          </p:nvPr>
        </p:nvSpPr>
        <p:spPr>
          <a:xfrm flipH="1">
            <a:off x="3539465" y="1928650"/>
            <a:ext cx="2067000" cy="4305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a:t>Venus is the second planet from the Sun</a:t>
            </a:r>
            <a:endParaRPr/>
          </a:p>
          <a:p>
            <a:pPr marL="0" lvl="0" indent="0" algn="ctr" rtl="0">
              <a:spcBef>
                <a:spcPts val="0"/>
              </a:spcBef>
              <a:spcAft>
                <a:spcPts val="0"/>
              </a:spcAft>
              <a:buNone/>
            </a:pPr>
            <a:endParaRPr/>
          </a:p>
          <a:p>
            <a:pPr marL="0" lvl="0" indent="0" algn="ctr" rtl="0">
              <a:spcBef>
                <a:spcPts val="0"/>
              </a:spcBef>
              <a:spcAft>
                <a:spcPts val="0"/>
              </a:spcAft>
              <a:buNone/>
            </a:pPr>
            <a:endParaRPr/>
          </a:p>
        </p:txBody>
      </p:sp>
      <p:grpSp>
        <p:nvGrpSpPr>
          <p:cNvPr id="467" name="Google Shape;467;p37"/>
          <p:cNvGrpSpPr/>
          <p:nvPr/>
        </p:nvGrpSpPr>
        <p:grpSpPr>
          <a:xfrm>
            <a:off x="3851848" y="2570562"/>
            <a:ext cx="1440305" cy="2572929"/>
            <a:chOff x="3851848" y="2570562"/>
            <a:chExt cx="1440305" cy="2572929"/>
          </a:xfrm>
        </p:grpSpPr>
        <p:sp>
          <p:nvSpPr>
            <p:cNvPr id="468" name="Google Shape;468;p37"/>
            <p:cNvSpPr/>
            <p:nvPr/>
          </p:nvSpPr>
          <p:spPr>
            <a:xfrm>
              <a:off x="3851848" y="4010317"/>
              <a:ext cx="1440305" cy="719800"/>
            </a:xfrm>
            <a:custGeom>
              <a:avLst/>
              <a:gdLst/>
              <a:ahLst/>
              <a:cxnLst/>
              <a:rect l="l" t="t" r="r" b="b"/>
              <a:pathLst>
                <a:path w="45006" h="22492" extrusionOk="0">
                  <a:moveTo>
                    <a:pt x="11287" y="22492"/>
                  </a:moveTo>
                  <a:lnTo>
                    <a:pt x="0" y="1"/>
                  </a:lnTo>
                  <a:lnTo>
                    <a:pt x="45006" y="1"/>
                  </a:lnTo>
                  <a:lnTo>
                    <a:pt x="33778" y="22492"/>
                  </a:lnTo>
                  <a:close/>
                </a:path>
              </a:pathLst>
            </a:custGeom>
            <a:solidFill>
              <a:srgbClr val="FFFFFF">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37"/>
            <p:cNvSpPr/>
            <p:nvPr/>
          </p:nvSpPr>
          <p:spPr>
            <a:xfrm>
              <a:off x="4213029" y="4730018"/>
              <a:ext cx="719800" cy="413472"/>
            </a:xfrm>
            <a:custGeom>
              <a:avLst/>
              <a:gdLst/>
              <a:ahLst/>
              <a:cxnLst/>
              <a:rect l="l" t="t" r="r" b="b"/>
              <a:pathLst>
                <a:path w="22492" h="12920" extrusionOk="0">
                  <a:moveTo>
                    <a:pt x="0" y="1"/>
                  </a:moveTo>
                  <a:lnTo>
                    <a:pt x="22491" y="1"/>
                  </a:lnTo>
                  <a:lnTo>
                    <a:pt x="22491" y="12919"/>
                  </a:lnTo>
                  <a:lnTo>
                    <a:pt x="0" y="12919"/>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37"/>
            <p:cNvSpPr/>
            <p:nvPr/>
          </p:nvSpPr>
          <p:spPr>
            <a:xfrm>
              <a:off x="3851848" y="2570562"/>
              <a:ext cx="1440305" cy="1439920"/>
            </a:xfrm>
            <a:custGeom>
              <a:avLst/>
              <a:gdLst/>
              <a:ahLst/>
              <a:cxnLst/>
              <a:rect l="l" t="t" r="r" b="b"/>
              <a:pathLst>
                <a:path w="45006" h="44994" extrusionOk="0">
                  <a:moveTo>
                    <a:pt x="0" y="0"/>
                  </a:moveTo>
                  <a:lnTo>
                    <a:pt x="45006" y="0"/>
                  </a:lnTo>
                  <a:lnTo>
                    <a:pt x="45006" y="44994"/>
                  </a:lnTo>
                  <a:lnTo>
                    <a:pt x="0" y="44994"/>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1" name="Google Shape;471;p37"/>
          <p:cNvGrpSpPr/>
          <p:nvPr/>
        </p:nvGrpSpPr>
        <p:grpSpPr>
          <a:xfrm>
            <a:off x="1349436" y="2570562"/>
            <a:ext cx="1798893" cy="2572929"/>
            <a:chOff x="1349436" y="2570562"/>
            <a:chExt cx="1798893" cy="2572929"/>
          </a:xfrm>
        </p:grpSpPr>
        <p:sp>
          <p:nvSpPr>
            <p:cNvPr id="472" name="Google Shape;472;p37"/>
            <p:cNvSpPr/>
            <p:nvPr/>
          </p:nvSpPr>
          <p:spPr>
            <a:xfrm>
              <a:off x="1349436" y="4010317"/>
              <a:ext cx="1798893" cy="719800"/>
            </a:xfrm>
            <a:custGeom>
              <a:avLst/>
              <a:gdLst/>
              <a:ahLst/>
              <a:cxnLst/>
              <a:rect l="l" t="t" r="r" b="b"/>
              <a:pathLst>
                <a:path w="56211" h="22492" extrusionOk="0">
                  <a:moveTo>
                    <a:pt x="33719" y="22492"/>
                  </a:moveTo>
                  <a:lnTo>
                    <a:pt x="1" y="1"/>
                  </a:lnTo>
                  <a:lnTo>
                    <a:pt x="44947" y="1"/>
                  </a:lnTo>
                  <a:lnTo>
                    <a:pt x="56210" y="22492"/>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37"/>
            <p:cNvSpPr/>
            <p:nvPr/>
          </p:nvSpPr>
          <p:spPr>
            <a:xfrm>
              <a:off x="1349436" y="4010317"/>
              <a:ext cx="1798893" cy="719800"/>
            </a:xfrm>
            <a:custGeom>
              <a:avLst/>
              <a:gdLst/>
              <a:ahLst/>
              <a:cxnLst/>
              <a:rect l="l" t="t" r="r" b="b"/>
              <a:pathLst>
                <a:path w="56211" h="22492" extrusionOk="0">
                  <a:moveTo>
                    <a:pt x="33719" y="22492"/>
                  </a:moveTo>
                  <a:lnTo>
                    <a:pt x="1" y="1"/>
                  </a:lnTo>
                  <a:lnTo>
                    <a:pt x="44947" y="1"/>
                  </a:lnTo>
                  <a:lnTo>
                    <a:pt x="56210" y="22492"/>
                  </a:lnTo>
                  <a:close/>
                </a:path>
              </a:pathLst>
            </a:custGeom>
            <a:solidFill>
              <a:srgbClr val="1B1464">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37"/>
            <p:cNvSpPr/>
            <p:nvPr/>
          </p:nvSpPr>
          <p:spPr>
            <a:xfrm>
              <a:off x="2428436" y="4730018"/>
              <a:ext cx="719800" cy="413472"/>
            </a:xfrm>
            <a:custGeom>
              <a:avLst/>
              <a:gdLst/>
              <a:ahLst/>
              <a:cxnLst/>
              <a:rect l="l" t="t" r="r" b="b"/>
              <a:pathLst>
                <a:path w="22492" h="12920" extrusionOk="0">
                  <a:moveTo>
                    <a:pt x="0" y="1"/>
                  </a:moveTo>
                  <a:lnTo>
                    <a:pt x="0" y="12919"/>
                  </a:lnTo>
                  <a:lnTo>
                    <a:pt x="22491" y="12919"/>
                  </a:lnTo>
                  <a:lnTo>
                    <a:pt x="224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7"/>
            <p:cNvSpPr/>
            <p:nvPr/>
          </p:nvSpPr>
          <p:spPr>
            <a:xfrm>
              <a:off x="1349436" y="2570562"/>
              <a:ext cx="1439952" cy="1439920"/>
            </a:xfrm>
            <a:custGeom>
              <a:avLst/>
              <a:gdLst/>
              <a:ahLst/>
              <a:cxnLst/>
              <a:rect l="l" t="t" r="r" b="b"/>
              <a:pathLst>
                <a:path w="44995" h="44994" extrusionOk="0">
                  <a:moveTo>
                    <a:pt x="1" y="0"/>
                  </a:moveTo>
                  <a:lnTo>
                    <a:pt x="44995" y="0"/>
                  </a:lnTo>
                  <a:lnTo>
                    <a:pt x="44995" y="44994"/>
                  </a:lnTo>
                  <a:lnTo>
                    <a:pt x="1" y="44994"/>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6" name="Google Shape;476;p37"/>
          <p:cNvGrpSpPr/>
          <p:nvPr/>
        </p:nvGrpSpPr>
        <p:grpSpPr>
          <a:xfrm>
            <a:off x="5995705" y="2570562"/>
            <a:ext cx="1798893" cy="2572929"/>
            <a:chOff x="5995705" y="2570562"/>
            <a:chExt cx="1798893" cy="2572929"/>
          </a:xfrm>
        </p:grpSpPr>
        <p:sp>
          <p:nvSpPr>
            <p:cNvPr id="477" name="Google Shape;477;p37"/>
            <p:cNvSpPr/>
            <p:nvPr/>
          </p:nvSpPr>
          <p:spPr>
            <a:xfrm>
              <a:off x="5995705" y="4010317"/>
              <a:ext cx="1798893" cy="719800"/>
            </a:xfrm>
            <a:custGeom>
              <a:avLst/>
              <a:gdLst/>
              <a:ahLst/>
              <a:cxnLst/>
              <a:rect l="l" t="t" r="r" b="b"/>
              <a:pathLst>
                <a:path w="56211" h="22492" extrusionOk="0">
                  <a:moveTo>
                    <a:pt x="1" y="22492"/>
                  </a:moveTo>
                  <a:lnTo>
                    <a:pt x="11216" y="1"/>
                  </a:lnTo>
                  <a:lnTo>
                    <a:pt x="56210" y="1"/>
                  </a:lnTo>
                  <a:lnTo>
                    <a:pt x="22492" y="2249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37"/>
            <p:cNvSpPr/>
            <p:nvPr/>
          </p:nvSpPr>
          <p:spPr>
            <a:xfrm>
              <a:off x="5995705" y="4010317"/>
              <a:ext cx="1798893" cy="719800"/>
            </a:xfrm>
            <a:custGeom>
              <a:avLst/>
              <a:gdLst/>
              <a:ahLst/>
              <a:cxnLst/>
              <a:rect l="l" t="t" r="r" b="b"/>
              <a:pathLst>
                <a:path w="56211" h="22492" extrusionOk="0">
                  <a:moveTo>
                    <a:pt x="1" y="22492"/>
                  </a:moveTo>
                  <a:lnTo>
                    <a:pt x="11216" y="1"/>
                  </a:lnTo>
                  <a:lnTo>
                    <a:pt x="56210" y="1"/>
                  </a:lnTo>
                  <a:lnTo>
                    <a:pt x="22492" y="22492"/>
                  </a:lnTo>
                  <a:close/>
                </a:path>
              </a:pathLst>
            </a:custGeom>
            <a:solidFill>
              <a:srgbClr val="1B1464">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37"/>
            <p:cNvSpPr/>
            <p:nvPr/>
          </p:nvSpPr>
          <p:spPr>
            <a:xfrm>
              <a:off x="6354614" y="2570562"/>
              <a:ext cx="1439952" cy="1439920"/>
            </a:xfrm>
            <a:custGeom>
              <a:avLst/>
              <a:gdLst/>
              <a:ahLst/>
              <a:cxnLst/>
              <a:rect l="l" t="t" r="r" b="b"/>
              <a:pathLst>
                <a:path w="44995" h="44994" extrusionOk="0">
                  <a:moveTo>
                    <a:pt x="0" y="0"/>
                  </a:moveTo>
                  <a:lnTo>
                    <a:pt x="44994" y="0"/>
                  </a:lnTo>
                  <a:lnTo>
                    <a:pt x="44994" y="44994"/>
                  </a:lnTo>
                  <a:lnTo>
                    <a:pt x="0" y="44994"/>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37"/>
            <p:cNvSpPr/>
            <p:nvPr/>
          </p:nvSpPr>
          <p:spPr>
            <a:xfrm>
              <a:off x="5995705" y="4730018"/>
              <a:ext cx="720184" cy="413472"/>
            </a:xfrm>
            <a:custGeom>
              <a:avLst/>
              <a:gdLst/>
              <a:ahLst/>
              <a:cxnLst/>
              <a:rect l="l" t="t" r="r" b="b"/>
              <a:pathLst>
                <a:path w="22504" h="12920" extrusionOk="0">
                  <a:moveTo>
                    <a:pt x="1" y="1"/>
                  </a:moveTo>
                  <a:lnTo>
                    <a:pt x="22503" y="1"/>
                  </a:lnTo>
                  <a:lnTo>
                    <a:pt x="22503" y="12919"/>
                  </a:lnTo>
                  <a:lnTo>
                    <a:pt x="1" y="12919"/>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1" name="Google Shape;481;p37"/>
          <p:cNvSpPr txBox="1">
            <a:spLocks noGrp="1"/>
          </p:cNvSpPr>
          <p:nvPr>
            <p:ph type="ctrTitle" idx="7"/>
          </p:nvPr>
        </p:nvSpPr>
        <p:spPr>
          <a:xfrm flipH="1">
            <a:off x="3539112" y="1428754"/>
            <a:ext cx="2066400" cy="430500"/>
          </a:xfrm>
          <a:prstGeom prst="rect">
            <a:avLst/>
          </a:prstGeom>
        </p:spPr>
        <p:txBody>
          <a:bodyPr spcFirstLastPara="1" wrap="square" lIns="91425" tIns="91425" rIns="91425" bIns="0" anchor="b" anchorCtr="0">
            <a:noAutofit/>
          </a:bodyPr>
          <a:lstStyle/>
          <a:p>
            <a:pPr marL="0" lvl="0" indent="0" algn="ctr" rtl="0">
              <a:spcBef>
                <a:spcPts val="0"/>
              </a:spcBef>
              <a:spcAft>
                <a:spcPts val="0"/>
              </a:spcAft>
              <a:buNone/>
            </a:pPr>
            <a:r>
              <a:rPr lang="en"/>
              <a:t>Venus</a:t>
            </a:r>
            <a:endParaRPr/>
          </a:p>
        </p:txBody>
      </p:sp>
      <p:sp>
        <p:nvSpPr>
          <p:cNvPr id="482" name="Google Shape;482;p37"/>
          <p:cNvSpPr txBox="1">
            <a:spLocks noGrp="1"/>
          </p:cNvSpPr>
          <p:nvPr>
            <p:ph type="ctrTitle" idx="8"/>
          </p:nvPr>
        </p:nvSpPr>
        <p:spPr>
          <a:xfrm flipH="1">
            <a:off x="6041962" y="1428754"/>
            <a:ext cx="2066400" cy="430500"/>
          </a:xfrm>
          <a:prstGeom prst="rect">
            <a:avLst/>
          </a:prstGeom>
        </p:spPr>
        <p:txBody>
          <a:bodyPr spcFirstLastPara="1" wrap="square" lIns="91425" tIns="91425" rIns="91425" bIns="0" anchor="b" anchorCtr="0">
            <a:noAutofit/>
          </a:bodyPr>
          <a:lstStyle/>
          <a:p>
            <a:pPr marL="0" lvl="0" indent="0" algn="ctr" rtl="0">
              <a:spcBef>
                <a:spcPts val="0"/>
              </a:spcBef>
              <a:spcAft>
                <a:spcPts val="0"/>
              </a:spcAft>
              <a:buNone/>
            </a:pPr>
            <a:r>
              <a:rPr lang="en"/>
              <a:t>Saturn</a:t>
            </a:r>
            <a:endParaRPr/>
          </a:p>
        </p:txBody>
      </p:sp>
      <p:grpSp>
        <p:nvGrpSpPr>
          <p:cNvPr id="483" name="Google Shape;483;p37"/>
          <p:cNvGrpSpPr/>
          <p:nvPr/>
        </p:nvGrpSpPr>
        <p:grpSpPr>
          <a:xfrm>
            <a:off x="1641422" y="2903249"/>
            <a:ext cx="858761" cy="774103"/>
            <a:chOff x="-2128678" y="-581024"/>
            <a:chExt cx="858761" cy="774103"/>
          </a:xfrm>
        </p:grpSpPr>
        <p:sp>
          <p:nvSpPr>
            <p:cNvPr id="484" name="Google Shape;484;p37"/>
            <p:cNvSpPr/>
            <p:nvPr/>
          </p:nvSpPr>
          <p:spPr>
            <a:xfrm>
              <a:off x="-2128678" y="-581024"/>
              <a:ext cx="555721" cy="774103"/>
            </a:xfrm>
            <a:custGeom>
              <a:avLst/>
              <a:gdLst/>
              <a:ahLst/>
              <a:cxnLst/>
              <a:rect l="l" t="t" r="r" b="b"/>
              <a:pathLst>
                <a:path w="14052" h="19574" extrusionOk="0">
                  <a:moveTo>
                    <a:pt x="7026" y="13540"/>
                  </a:moveTo>
                  <a:cubicBezTo>
                    <a:pt x="7708" y="13540"/>
                    <a:pt x="8267" y="14098"/>
                    <a:pt x="8267" y="14796"/>
                  </a:cubicBezTo>
                  <a:cubicBezTo>
                    <a:pt x="8267" y="15199"/>
                    <a:pt x="8081" y="15572"/>
                    <a:pt x="7770" y="15789"/>
                  </a:cubicBezTo>
                  <a:lnTo>
                    <a:pt x="7770" y="16657"/>
                  </a:lnTo>
                  <a:cubicBezTo>
                    <a:pt x="7770" y="17076"/>
                    <a:pt x="7429" y="17402"/>
                    <a:pt x="7026" y="17402"/>
                  </a:cubicBezTo>
                  <a:cubicBezTo>
                    <a:pt x="6607" y="17402"/>
                    <a:pt x="6266" y="17076"/>
                    <a:pt x="6266" y="16657"/>
                  </a:cubicBezTo>
                  <a:lnTo>
                    <a:pt x="6266" y="15789"/>
                  </a:lnTo>
                  <a:cubicBezTo>
                    <a:pt x="5971" y="15572"/>
                    <a:pt x="5770" y="15199"/>
                    <a:pt x="5770" y="14796"/>
                  </a:cubicBezTo>
                  <a:cubicBezTo>
                    <a:pt x="5770" y="14098"/>
                    <a:pt x="6328" y="13540"/>
                    <a:pt x="7026" y="13540"/>
                  </a:cubicBezTo>
                  <a:close/>
                  <a:moveTo>
                    <a:pt x="6468" y="0"/>
                  </a:moveTo>
                  <a:cubicBezTo>
                    <a:pt x="3800" y="0"/>
                    <a:pt x="1629" y="2187"/>
                    <a:pt x="1629" y="4855"/>
                  </a:cubicBezTo>
                  <a:lnTo>
                    <a:pt x="1629" y="7708"/>
                  </a:lnTo>
                  <a:lnTo>
                    <a:pt x="1086" y="7708"/>
                  </a:lnTo>
                  <a:cubicBezTo>
                    <a:pt x="481" y="7708"/>
                    <a:pt x="0" y="8189"/>
                    <a:pt x="0" y="8794"/>
                  </a:cubicBezTo>
                  <a:lnTo>
                    <a:pt x="0" y="18487"/>
                  </a:lnTo>
                  <a:cubicBezTo>
                    <a:pt x="0" y="19092"/>
                    <a:pt x="481" y="19573"/>
                    <a:pt x="1086" y="19573"/>
                  </a:cubicBezTo>
                  <a:lnTo>
                    <a:pt x="12951" y="19573"/>
                  </a:lnTo>
                  <a:cubicBezTo>
                    <a:pt x="13555" y="19573"/>
                    <a:pt x="14052" y="19092"/>
                    <a:pt x="14052" y="18487"/>
                  </a:cubicBezTo>
                  <a:lnTo>
                    <a:pt x="14052" y="13261"/>
                  </a:lnTo>
                  <a:lnTo>
                    <a:pt x="14052" y="11803"/>
                  </a:lnTo>
                  <a:lnTo>
                    <a:pt x="12594" y="11803"/>
                  </a:lnTo>
                  <a:lnTo>
                    <a:pt x="12594" y="10345"/>
                  </a:lnTo>
                  <a:lnTo>
                    <a:pt x="11136" y="10345"/>
                  </a:lnTo>
                  <a:lnTo>
                    <a:pt x="11136" y="8949"/>
                  </a:lnTo>
                  <a:lnTo>
                    <a:pt x="10484" y="8949"/>
                  </a:lnTo>
                  <a:lnTo>
                    <a:pt x="10484" y="7708"/>
                  </a:lnTo>
                  <a:lnTo>
                    <a:pt x="4777" y="7708"/>
                  </a:lnTo>
                  <a:lnTo>
                    <a:pt x="4777" y="4855"/>
                  </a:lnTo>
                  <a:cubicBezTo>
                    <a:pt x="4777" y="3924"/>
                    <a:pt x="5537" y="3164"/>
                    <a:pt x="6468" y="3164"/>
                  </a:cubicBezTo>
                  <a:lnTo>
                    <a:pt x="7569" y="3164"/>
                  </a:lnTo>
                  <a:cubicBezTo>
                    <a:pt x="8499" y="3164"/>
                    <a:pt x="9259" y="3924"/>
                    <a:pt x="9259" y="4855"/>
                  </a:cubicBezTo>
                  <a:lnTo>
                    <a:pt x="9259" y="5537"/>
                  </a:lnTo>
                  <a:lnTo>
                    <a:pt x="12423" y="5537"/>
                  </a:lnTo>
                  <a:lnTo>
                    <a:pt x="12423" y="4855"/>
                  </a:lnTo>
                  <a:cubicBezTo>
                    <a:pt x="12423" y="2187"/>
                    <a:pt x="10236" y="0"/>
                    <a:pt x="75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7"/>
            <p:cNvSpPr/>
            <p:nvPr/>
          </p:nvSpPr>
          <p:spPr>
            <a:xfrm>
              <a:off x="-1572978" y="-171927"/>
              <a:ext cx="57700" cy="57700"/>
            </a:xfrm>
            <a:custGeom>
              <a:avLst/>
              <a:gdLst/>
              <a:ahLst/>
              <a:cxnLst/>
              <a:rect l="l" t="t" r="r" b="b"/>
              <a:pathLst>
                <a:path w="1459" h="1459" extrusionOk="0">
                  <a:moveTo>
                    <a:pt x="1" y="1"/>
                  </a:moveTo>
                  <a:lnTo>
                    <a:pt x="1" y="1459"/>
                  </a:lnTo>
                  <a:lnTo>
                    <a:pt x="1459" y="1459"/>
                  </a:lnTo>
                  <a:lnTo>
                    <a:pt x="145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7"/>
            <p:cNvSpPr/>
            <p:nvPr/>
          </p:nvSpPr>
          <p:spPr>
            <a:xfrm>
              <a:off x="-1515316" y="-285987"/>
              <a:ext cx="114134" cy="114095"/>
            </a:xfrm>
            <a:custGeom>
              <a:avLst/>
              <a:gdLst/>
              <a:ahLst/>
              <a:cxnLst/>
              <a:rect l="l" t="t" r="r" b="b"/>
              <a:pathLst>
                <a:path w="2886" h="2885" extrusionOk="0">
                  <a:moveTo>
                    <a:pt x="1427" y="0"/>
                  </a:moveTo>
                  <a:lnTo>
                    <a:pt x="1427" y="1427"/>
                  </a:lnTo>
                  <a:lnTo>
                    <a:pt x="1" y="1427"/>
                  </a:lnTo>
                  <a:lnTo>
                    <a:pt x="1" y="2885"/>
                  </a:lnTo>
                  <a:lnTo>
                    <a:pt x="1458" y="2885"/>
                  </a:lnTo>
                  <a:lnTo>
                    <a:pt x="1458" y="1458"/>
                  </a:lnTo>
                  <a:lnTo>
                    <a:pt x="2885" y="1458"/>
                  </a:lnTo>
                  <a:lnTo>
                    <a:pt x="288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7"/>
            <p:cNvSpPr/>
            <p:nvPr/>
          </p:nvSpPr>
          <p:spPr>
            <a:xfrm>
              <a:off x="-1516542" y="-343649"/>
              <a:ext cx="57700" cy="57700"/>
            </a:xfrm>
            <a:custGeom>
              <a:avLst/>
              <a:gdLst/>
              <a:ahLst/>
              <a:cxnLst/>
              <a:rect l="l" t="t" r="r" b="b"/>
              <a:pathLst>
                <a:path w="1459" h="1459" extrusionOk="0">
                  <a:moveTo>
                    <a:pt x="1" y="0"/>
                  </a:moveTo>
                  <a:lnTo>
                    <a:pt x="1" y="1458"/>
                  </a:lnTo>
                  <a:lnTo>
                    <a:pt x="1458" y="1458"/>
                  </a:lnTo>
                  <a:lnTo>
                    <a:pt x="14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7"/>
            <p:cNvSpPr/>
            <p:nvPr/>
          </p:nvSpPr>
          <p:spPr>
            <a:xfrm>
              <a:off x="-1630640" y="-229550"/>
              <a:ext cx="57700" cy="57660"/>
            </a:xfrm>
            <a:custGeom>
              <a:avLst/>
              <a:gdLst/>
              <a:ahLst/>
              <a:cxnLst/>
              <a:rect l="l" t="t" r="r" b="b"/>
              <a:pathLst>
                <a:path w="1459" h="1458" extrusionOk="0">
                  <a:moveTo>
                    <a:pt x="1" y="0"/>
                  </a:moveTo>
                  <a:lnTo>
                    <a:pt x="1" y="1458"/>
                  </a:lnTo>
                  <a:lnTo>
                    <a:pt x="1459" y="1458"/>
                  </a:lnTo>
                  <a:lnTo>
                    <a:pt x="14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7"/>
            <p:cNvSpPr/>
            <p:nvPr/>
          </p:nvSpPr>
          <p:spPr>
            <a:xfrm>
              <a:off x="-1458287" y="-171294"/>
              <a:ext cx="57700" cy="57700"/>
            </a:xfrm>
            <a:custGeom>
              <a:avLst/>
              <a:gdLst/>
              <a:ahLst/>
              <a:cxnLst/>
              <a:rect l="l" t="t" r="r" b="b"/>
              <a:pathLst>
                <a:path w="1459" h="1459" extrusionOk="0">
                  <a:moveTo>
                    <a:pt x="1" y="0"/>
                  </a:moveTo>
                  <a:lnTo>
                    <a:pt x="1" y="1458"/>
                  </a:lnTo>
                  <a:lnTo>
                    <a:pt x="1459" y="1458"/>
                  </a:lnTo>
                  <a:lnTo>
                    <a:pt x="14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7"/>
            <p:cNvSpPr/>
            <p:nvPr/>
          </p:nvSpPr>
          <p:spPr>
            <a:xfrm>
              <a:off x="-1342962" y="-127118"/>
              <a:ext cx="57700" cy="58293"/>
            </a:xfrm>
            <a:custGeom>
              <a:avLst/>
              <a:gdLst/>
              <a:ahLst/>
              <a:cxnLst/>
              <a:rect l="l" t="t" r="r" b="b"/>
              <a:pathLst>
                <a:path w="1459" h="1474" extrusionOk="0">
                  <a:moveTo>
                    <a:pt x="1" y="0"/>
                  </a:moveTo>
                  <a:lnTo>
                    <a:pt x="1" y="1474"/>
                  </a:lnTo>
                  <a:lnTo>
                    <a:pt x="1459" y="1474"/>
                  </a:lnTo>
                  <a:lnTo>
                    <a:pt x="14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37"/>
            <p:cNvSpPr/>
            <p:nvPr/>
          </p:nvSpPr>
          <p:spPr>
            <a:xfrm>
              <a:off x="-1400625" y="-229550"/>
              <a:ext cx="57700" cy="57660"/>
            </a:xfrm>
            <a:custGeom>
              <a:avLst/>
              <a:gdLst/>
              <a:ahLst/>
              <a:cxnLst/>
              <a:rect l="l" t="t" r="r" b="b"/>
              <a:pathLst>
                <a:path w="1459" h="1458" extrusionOk="0">
                  <a:moveTo>
                    <a:pt x="1" y="0"/>
                  </a:moveTo>
                  <a:lnTo>
                    <a:pt x="1" y="1458"/>
                  </a:lnTo>
                  <a:lnTo>
                    <a:pt x="1459" y="1458"/>
                  </a:lnTo>
                  <a:lnTo>
                    <a:pt x="14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37"/>
            <p:cNvSpPr/>
            <p:nvPr/>
          </p:nvSpPr>
          <p:spPr>
            <a:xfrm>
              <a:off x="-1327617" y="-302558"/>
              <a:ext cx="57700" cy="57700"/>
            </a:xfrm>
            <a:custGeom>
              <a:avLst/>
              <a:gdLst/>
              <a:ahLst/>
              <a:cxnLst/>
              <a:rect l="l" t="t" r="r" b="b"/>
              <a:pathLst>
                <a:path w="1459" h="1459" extrusionOk="0">
                  <a:moveTo>
                    <a:pt x="1" y="0"/>
                  </a:moveTo>
                  <a:lnTo>
                    <a:pt x="1" y="1458"/>
                  </a:lnTo>
                  <a:lnTo>
                    <a:pt x="1458" y="1458"/>
                  </a:lnTo>
                  <a:lnTo>
                    <a:pt x="14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7"/>
            <p:cNvSpPr/>
            <p:nvPr/>
          </p:nvSpPr>
          <p:spPr>
            <a:xfrm>
              <a:off x="-1384054" y="-409301"/>
              <a:ext cx="57700" cy="57700"/>
            </a:xfrm>
            <a:custGeom>
              <a:avLst/>
              <a:gdLst/>
              <a:ahLst/>
              <a:cxnLst/>
              <a:rect l="l" t="t" r="r" b="b"/>
              <a:pathLst>
                <a:path w="1459" h="1459" extrusionOk="0">
                  <a:moveTo>
                    <a:pt x="1" y="1"/>
                  </a:moveTo>
                  <a:lnTo>
                    <a:pt x="1" y="1459"/>
                  </a:lnTo>
                  <a:lnTo>
                    <a:pt x="1459" y="1459"/>
                  </a:lnTo>
                  <a:lnTo>
                    <a:pt x="145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 name="Google Shape;494;p37"/>
          <p:cNvGrpSpPr/>
          <p:nvPr/>
        </p:nvGrpSpPr>
        <p:grpSpPr>
          <a:xfrm>
            <a:off x="4123000" y="2912749"/>
            <a:ext cx="898027" cy="755103"/>
            <a:chOff x="-3420500" y="-562633"/>
            <a:chExt cx="898027" cy="755103"/>
          </a:xfrm>
        </p:grpSpPr>
        <p:sp>
          <p:nvSpPr>
            <p:cNvPr id="495" name="Google Shape;495;p37"/>
            <p:cNvSpPr/>
            <p:nvPr/>
          </p:nvSpPr>
          <p:spPr>
            <a:xfrm>
              <a:off x="-3251785" y="-284761"/>
              <a:ext cx="90801" cy="90801"/>
            </a:xfrm>
            <a:custGeom>
              <a:avLst/>
              <a:gdLst/>
              <a:ahLst/>
              <a:cxnLst/>
              <a:rect l="l" t="t" r="r" b="b"/>
              <a:pathLst>
                <a:path w="2296" h="2296" extrusionOk="0">
                  <a:moveTo>
                    <a:pt x="1148" y="0"/>
                  </a:moveTo>
                  <a:cubicBezTo>
                    <a:pt x="512" y="0"/>
                    <a:pt x="0" y="512"/>
                    <a:pt x="0" y="1148"/>
                  </a:cubicBezTo>
                  <a:cubicBezTo>
                    <a:pt x="0" y="1784"/>
                    <a:pt x="512" y="2296"/>
                    <a:pt x="1148" y="2296"/>
                  </a:cubicBezTo>
                  <a:cubicBezTo>
                    <a:pt x="1784" y="2296"/>
                    <a:pt x="2295" y="1784"/>
                    <a:pt x="2295" y="1148"/>
                  </a:cubicBezTo>
                  <a:cubicBezTo>
                    <a:pt x="2295" y="512"/>
                    <a:pt x="1784" y="0"/>
                    <a:pt x="11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7"/>
            <p:cNvSpPr/>
            <p:nvPr/>
          </p:nvSpPr>
          <p:spPr>
            <a:xfrm>
              <a:off x="-3119929" y="-276811"/>
              <a:ext cx="380328" cy="74863"/>
            </a:xfrm>
            <a:custGeom>
              <a:avLst/>
              <a:gdLst/>
              <a:ahLst/>
              <a:cxnLst/>
              <a:rect l="l" t="t" r="r" b="b"/>
              <a:pathLst>
                <a:path w="9617" h="1893" extrusionOk="0">
                  <a:moveTo>
                    <a:pt x="947" y="1"/>
                  </a:moveTo>
                  <a:cubicBezTo>
                    <a:pt x="419" y="1"/>
                    <a:pt x="1" y="435"/>
                    <a:pt x="1" y="947"/>
                  </a:cubicBezTo>
                  <a:cubicBezTo>
                    <a:pt x="1" y="1474"/>
                    <a:pt x="419" y="1893"/>
                    <a:pt x="947" y="1893"/>
                  </a:cubicBezTo>
                  <a:lnTo>
                    <a:pt x="8686" y="1893"/>
                  </a:lnTo>
                  <a:cubicBezTo>
                    <a:pt x="9198" y="1893"/>
                    <a:pt x="9617" y="1474"/>
                    <a:pt x="9617" y="947"/>
                  </a:cubicBezTo>
                  <a:cubicBezTo>
                    <a:pt x="9617" y="435"/>
                    <a:pt x="9198" y="1"/>
                    <a:pt x="86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7"/>
            <p:cNvSpPr/>
            <p:nvPr/>
          </p:nvSpPr>
          <p:spPr>
            <a:xfrm>
              <a:off x="-3251785" y="-135700"/>
              <a:ext cx="90801" cy="90801"/>
            </a:xfrm>
            <a:custGeom>
              <a:avLst/>
              <a:gdLst/>
              <a:ahLst/>
              <a:cxnLst/>
              <a:rect l="l" t="t" r="r" b="b"/>
              <a:pathLst>
                <a:path w="2296" h="2296" extrusionOk="0">
                  <a:moveTo>
                    <a:pt x="1148" y="0"/>
                  </a:moveTo>
                  <a:cubicBezTo>
                    <a:pt x="512" y="0"/>
                    <a:pt x="0" y="527"/>
                    <a:pt x="0" y="1148"/>
                  </a:cubicBezTo>
                  <a:cubicBezTo>
                    <a:pt x="0" y="1784"/>
                    <a:pt x="512" y="2295"/>
                    <a:pt x="1148" y="2295"/>
                  </a:cubicBezTo>
                  <a:cubicBezTo>
                    <a:pt x="1784" y="2295"/>
                    <a:pt x="2295" y="1784"/>
                    <a:pt x="2295" y="1148"/>
                  </a:cubicBezTo>
                  <a:cubicBezTo>
                    <a:pt x="2295" y="527"/>
                    <a:pt x="1784" y="0"/>
                    <a:pt x="11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37"/>
            <p:cNvSpPr/>
            <p:nvPr/>
          </p:nvSpPr>
          <p:spPr>
            <a:xfrm>
              <a:off x="-3119929" y="-127118"/>
              <a:ext cx="380328" cy="74231"/>
            </a:xfrm>
            <a:custGeom>
              <a:avLst/>
              <a:gdLst/>
              <a:ahLst/>
              <a:cxnLst/>
              <a:rect l="l" t="t" r="r" b="b"/>
              <a:pathLst>
                <a:path w="9617" h="1877" extrusionOk="0">
                  <a:moveTo>
                    <a:pt x="947" y="0"/>
                  </a:moveTo>
                  <a:cubicBezTo>
                    <a:pt x="419" y="0"/>
                    <a:pt x="1" y="419"/>
                    <a:pt x="1" y="931"/>
                  </a:cubicBezTo>
                  <a:cubicBezTo>
                    <a:pt x="1" y="1458"/>
                    <a:pt x="419" y="1877"/>
                    <a:pt x="947" y="1877"/>
                  </a:cubicBezTo>
                  <a:lnTo>
                    <a:pt x="8686" y="1877"/>
                  </a:lnTo>
                  <a:cubicBezTo>
                    <a:pt x="9198" y="1877"/>
                    <a:pt x="9617" y="1458"/>
                    <a:pt x="9617" y="931"/>
                  </a:cubicBezTo>
                  <a:cubicBezTo>
                    <a:pt x="9617" y="419"/>
                    <a:pt x="9198" y="0"/>
                    <a:pt x="86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37"/>
            <p:cNvSpPr/>
            <p:nvPr/>
          </p:nvSpPr>
          <p:spPr>
            <a:xfrm>
              <a:off x="-2754973" y="-30222"/>
              <a:ext cx="232500" cy="222692"/>
            </a:xfrm>
            <a:custGeom>
              <a:avLst/>
              <a:gdLst/>
              <a:ahLst/>
              <a:cxnLst/>
              <a:rect l="l" t="t" r="r" b="b"/>
              <a:pathLst>
                <a:path w="5879" h="5631" extrusionOk="0">
                  <a:moveTo>
                    <a:pt x="1381" y="1"/>
                  </a:moveTo>
                  <a:cubicBezTo>
                    <a:pt x="1055" y="1"/>
                    <a:pt x="730" y="125"/>
                    <a:pt x="497" y="357"/>
                  </a:cubicBezTo>
                  <a:cubicBezTo>
                    <a:pt x="1" y="854"/>
                    <a:pt x="1" y="1645"/>
                    <a:pt x="497" y="2141"/>
                  </a:cubicBezTo>
                  <a:lnTo>
                    <a:pt x="1164" y="2808"/>
                  </a:lnTo>
                  <a:lnTo>
                    <a:pt x="497" y="3475"/>
                  </a:lnTo>
                  <a:cubicBezTo>
                    <a:pt x="1" y="3971"/>
                    <a:pt x="1" y="4762"/>
                    <a:pt x="497" y="5258"/>
                  </a:cubicBezTo>
                  <a:cubicBezTo>
                    <a:pt x="730" y="5491"/>
                    <a:pt x="1055" y="5631"/>
                    <a:pt x="1381" y="5631"/>
                  </a:cubicBezTo>
                  <a:cubicBezTo>
                    <a:pt x="1722" y="5631"/>
                    <a:pt x="2033" y="5491"/>
                    <a:pt x="2281" y="5258"/>
                  </a:cubicBezTo>
                  <a:lnTo>
                    <a:pt x="2948" y="4591"/>
                  </a:lnTo>
                  <a:lnTo>
                    <a:pt x="3615" y="5258"/>
                  </a:lnTo>
                  <a:cubicBezTo>
                    <a:pt x="3847" y="5491"/>
                    <a:pt x="4157" y="5631"/>
                    <a:pt x="4499" y="5631"/>
                  </a:cubicBezTo>
                  <a:cubicBezTo>
                    <a:pt x="4840" y="5631"/>
                    <a:pt x="5150" y="5491"/>
                    <a:pt x="5383" y="5258"/>
                  </a:cubicBezTo>
                  <a:cubicBezTo>
                    <a:pt x="5879" y="4762"/>
                    <a:pt x="5879" y="3971"/>
                    <a:pt x="5383" y="3475"/>
                  </a:cubicBezTo>
                  <a:lnTo>
                    <a:pt x="4716" y="2808"/>
                  </a:lnTo>
                  <a:lnTo>
                    <a:pt x="5383" y="2141"/>
                  </a:lnTo>
                  <a:cubicBezTo>
                    <a:pt x="5879" y="1645"/>
                    <a:pt x="5879" y="854"/>
                    <a:pt x="5383" y="357"/>
                  </a:cubicBezTo>
                  <a:cubicBezTo>
                    <a:pt x="5150" y="125"/>
                    <a:pt x="4840" y="1"/>
                    <a:pt x="4499" y="1"/>
                  </a:cubicBezTo>
                  <a:cubicBezTo>
                    <a:pt x="4157" y="1"/>
                    <a:pt x="3847" y="125"/>
                    <a:pt x="3615" y="357"/>
                  </a:cubicBezTo>
                  <a:lnTo>
                    <a:pt x="2948" y="1024"/>
                  </a:lnTo>
                  <a:lnTo>
                    <a:pt x="2281" y="357"/>
                  </a:lnTo>
                  <a:cubicBezTo>
                    <a:pt x="2033" y="125"/>
                    <a:pt x="1722" y="1"/>
                    <a:pt x="13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7"/>
            <p:cNvSpPr/>
            <p:nvPr/>
          </p:nvSpPr>
          <p:spPr>
            <a:xfrm>
              <a:off x="-3420500" y="-562633"/>
              <a:ext cx="812780" cy="670449"/>
            </a:xfrm>
            <a:custGeom>
              <a:avLst/>
              <a:gdLst/>
              <a:ahLst/>
              <a:cxnLst/>
              <a:rect l="l" t="t" r="r" b="b"/>
              <a:pathLst>
                <a:path w="20552" h="16953" extrusionOk="0">
                  <a:moveTo>
                    <a:pt x="621" y="0"/>
                  </a:moveTo>
                  <a:cubicBezTo>
                    <a:pt x="280" y="0"/>
                    <a:pt x="1" y="280"/>
                    <a:pt x="1" y="636"/>
                  </a:cubicBezTo>
                  <a:lnTo>
                    <a:pt x="1" y="16316"/>
                  </a:lnTo>
                  <a:cubicBezTo>
                    <a:pt x="1" y="16658"/>
                    <a:pt x="280" y="16952"/>
                    <a:pt x="621" y="16952"/>
                  </a:cubicBezTo>
                  <a:lnTo>
                    <a:pt x="15852" y="16952"/>
                  </a:lnTo>
                  <a:cubicBezTo>
                    <a:pt x="15945" y="16704"/>
                    <a:pt x="16069" y="16487"/>
                    <a:pt x="16239" y="16270"/>
                  </a:cubicBezTo>
                  <a:cubicBezTo>
                    <a:pt x="16100" y="16099"/>
                    <a:pt x="15976" y="15898"/>
                    <a:pt x="15898" y="15696"/>
                  </a:cubicBezTo>
                  <a:lnTo>
                    <a:pt x="1257" y="15696"/>
                  </a:lnTo>
                  <a:lnTo>
                    <a:pt x="1257" y="4839"/>
                  </a:lnTo>
                  <a:lnTo>
                    <a:pt x="19295" y="4839"/>
                  </a:lnTo>
                  <a:lnTo>
                    <a:pt x="19295" y="12439"/>
                  </a:lnTo>
                  <a:cubicBezTo>
                    <a:pt x="19465" y="12532"/>
                    <a:pt x="19620" y="12625"/>
                    <a:pt x="19776" y="12734"/>
                  </a:cubicBezTo>
                  <a:cubicBezTo>
                    <a:pt x="20008" y="12548"/>
                    <a:pt x="20272" y="12408"/>
                    <a:pt x="20551" y="12315"/>
                  </a:cubicBezTo>
                  <a:lnTo>
                    <a:pt x="20551" y="636"/>
                  </a:lnTo>
                  <a:cubicBezTo>
                    <a:pt x="20551" y="280"/>
                    <a:pt x="20272" y="0"/>
                    <a:pt x="199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1" name="Google Shape;501;p37"/>
          <p:cNvSpPr/>
          <p:nvPr/>
        </p:nvSpPr>
        <p:spPr>
          <a:xfrm>
            <a:off x="6643821" y="2926246"/>
            <a:ext cx="950761" cy="728109"/>
          </a:xfrm>
          <a:custGeom>
            <a:avLst/>
            <a:gdLst/>
            <a:ahLst/>
            <a:cxnLst/>
            <a:rect l="l" t="t" r="r" b="b"/>
            <a:pathLst>
              <a:path w="24041" h="18411" extrusionOk="0">
                <a:moveTo>
                  <a:pt x="23265" y="7972"/>
                </a:moveTo>
                <a:lnTo>
                  <a:pt x="23265" y="10454"/>
                </a:lnTo>
                <a:lnTo>
                  <a:pt x="16379" y="10454"/>
                </a:lnTo>
                <a:lnTo>
                  <a:pt x="16379" y="7972"/>
                </a:lnTo>
                <a:close/>
                <a:moveTo>
                  <a:pt x="19326" y="3288"/>
                </a:moveTo>
                <a:lnTo>
                  <a:pt x="19326" y="7197"/>
                </a:lnTo>
                <a:lnTo>
                  <a:pt x="15976" y="7197"/>
                </a:lnTo>
                <a:cubicBezTo>
                  <a:pt x="15774" y="7197"/>
                  <a:pt x="15603" y="7352"/>
                  <a:pt x="15603" y="7553"/>
                </a:cubicBezTo>
                <a:lnTo>
                  <a:pt x="15603" y="10857"/>
                </a:lnTo>
                <a:cubicBezTo>
                  <a:pt x="15603" y="11059"/>
                  <a:pt x="15774" y="11229"/>
                  <a:pt x="15976" y="11229"/>
                </a:cubicBezTo>
                <a:lnTo>
                  <a:pt x="19326" y="11229"/>
                </a:lnTo>
                <a:lnTo>
                  <a:pt x="19326" y="16208"/>
                </a:lnTo>
                <a:lnTo>
                  <a:pt x="10532" y="16208"/>
                </a:lnTo>
                <a:lnTo>
                  <a:pt x="10532" y="14750"/>
                </a:lnTo>
                <a:cubicBezTo>
                  <a:pt x="10532" y="14548"/>
                  <a:pt x="10361" y="14378"/>
                  <a:pt x="10160" y="14378"/>
                </a:cubicBezTo>
                <a:lnTo>
                  <a:pt x="5755" y="14378"/>
                </a:lnTo>
                <a:lnTo>
                  <a:pt x="5755" y="11229"/>
                </a:lnTo>
                <a:lnTo>
                  <a:pt x="10160" y="11229"/>
                </a:lnTo>
                <a:cubicBezTo>
                  <a:pt x="10361" y="11229"/>
                  <a:pt x="10532" y="11059"/>
                  <a:pt x="10532" y="10857"/>
                </a:cubicBezTo>
                <a:lnTo>
                  <a:pt x="10532" y="7553"/>
                </a:lnTo>
                <a:cubicBezTo>
                  <a:pt x="10532" y="7352"/>
                  <a:pt x="10361" y="7197"/>
                  <a:pt x="10160" y="7197"/>
                </a:cubicBezTo>
                <a:lnTo>
                  <a:pt x="5755" y="7197"/>
                </a:lnTo>
                <a:lnTo>
                  <a:pt x="5755" y="4033"/>
                </a:lnTo>
                <a:lnTo>
                  <a:pt x="10160" y="4033"/>
                </a:lnTo>
                <a:cubicBezTo>
                  <a:pt x="10361" y="4033"/>
                  <a:pt x="10532" y="3878"/>
                  <a:pt x="10532" y="3661"/>
                </a:cubicBezTo>
                <a:lnTo>
                  <a:pt x="10532" y="3288"/>
                </a:lnTo>
                <a:close/>
                <a:moveTo>
                  <a:pt x="373" y="0"/>
                </a:moveTo>
                <a:cubicBezTo>
                  <a:pt x="171" y="0"/>
                  <a:pt x="1" y="171"/>
                  <a:pt x="1" y="372"/>
                </a:cubicBezTo>
                <a:lnTo>
                  <a:pt x="1" y="3661"/>
                </a:lnTo>
                <a:cubicBezTo>
                  <a:pt x="1" y="3878"/>
                  <a:pt x="171" y="4033"/>
                  <a:pt x="373" y="4033"/>
                </a:cubicBezTo>
                <a:lnTo>
                  <a:pt x="4778" y="4033"/>
                </a:lnTo>
                <a:lnTo>
                  <a:pt x="4778" y="7197"/>
                </a:lnTo>
                <a:lnTo>
                  <a:pt x="373" y="7197"/>
                </a:lnTo>
                <a:cubicBezTo>
                  <a:pt x="171" y="7197"/>
                  <a:pt x="1" y="7352"/>
                  <a:pt x="1" y="7553"/>
                </a:cubicBezTo>
                <a:lnTo>
                  <a:pt x="1" y="10857"/>
                </a:lnTo>
                <a:cubicBezTo>
                  <a:pt x="1" y="11059"/>
                  <a:pt x="171" y="11229"/>
                  <a:pt x="373" y="11229"/>
                </a:cubicBezTo>
                <a:lnTo>
                  <a:pt x="4778" y="11229"/>
                </a:lnTo>
                <a:lnTo>
                  <a:pt x="4778" y="14378"/>
                </a:lnTo>
                <a:lnTo>
                  <a:pt x="373" y="14378"/>
                </a:lnTo>
                <a:cubicBezTo>
                  <a:pt x="171" y="14378"/>
                  <a:pt x="1" y="14548"/>
                  <a:pt x="1" y="14750"/>
                </a:cubicBezTo>
                <a:lnTo>
                  <a:pt x="1" y="18053"/>
                </a:lnTo>
                <a:cubicBezTo>
                  <a:pt x="1" y="18255"/>
                  <a:pt x="171" y="18410"/>
                  <a:pt x="373" y="18410"/>
                </a:cubicBezTo>
                <a:lnTo>
                  <a:pt x="10160" y="18410"/>
                </a:lnTo>
                <a:cubicBezTo>
                  <a:pt x="10361" y="18410"/>
                  <a:pt x="10532" y="18255"/>
                  <a:pt x="10532" y="18053"/>
                </a:cubicBezTo>
                <a:lnTo>
                  <a:pt x="10532" y="17185"/>
                </a:lnTo>
                <a:lnTo>
                  <a:pt x="19822" y="17185"/>
                </a:lnTo>
                <a:cubicBezTo>
                  <a:pt x="20101" y="17185"/>
                  <a:pt x="20318" y="16968"/>
                  <a:pt x="20318" y="16704"/>
                </a:cubicBezTo>
                <a:lnTo>
                  <a:pt x="20318" y="11229"/>
                </a:lnTo>
                <a:lnTo>
                  <a:pt x="23668" y="11229"/>
                </a:lnTo>
                <a:cubicBezTo>
                  <a:pt x="23870" y="11229"/>
                  <a:pt x="24041" y="11059"/>
                  <a:pt x="24041" y="10857"/>
                </a:cubicBezTo>
                <a:lnTo>
                  <a:pt x="24041" y="7553"/>
                </a:lnTo>
                <a:cubicBezTo>
                  <a:pt x="24041" y="7352"/>
                  <a:pt x="23870" y="7197"/>
                  <a:pt x="23668" y="7197"/>
                </a:cubicBezTo>
                <a:lnTo>
                  <a:pt x="20318" y="7197"/>
                </a:lnTo>
                <a:lnTo>
                  <a:pt x="20318" y="2792"/>
                </a:lnTo>
                <a:cubicBezTo>
                  <a:pt x="20318" y="2513"/>
                  <a:pt x="20101" y="2296"/>
                  <a:pt x="19822" y="2296"/>
                </a:cubicBezTo>
                <a:lnTo>
                  <a:pt x="10532" y="2296"/>
                </a:lnTo>
                <a:lnTo>
                  <a:pt x="10532" y="372"/>
                </a:lnTo>
                <a:cubicBezTo>
                  <a:pt x="10532" y="171"/>
                  <a:pt x="10361" y="0"/>
                  <a:pt x="101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6" name="Google Shape;506;p38"/>
          <p:cNvSpPr txBox="1">
            <a:spLocks noGrp="1"/>
          </p:cNvSpPr>
          <p:nvPr>
            <p:ph type="body" idx="1"/>
          </p:nvPr>
        </p:nvSpPr>
        <p:spPr>
          <a:xfrm>
            <a:off x="311700" y="3306869"/>
            <a:ext cx="8520600" cy="651000"/>
          </a:xfrm>
          <a:prstGeom prst="rect">
            <a:avLst/>
          </a:prstGeom>
        </p:spPr>
        <p:txBody>
          <a:bodyPr spcFirstLastPara="1" wrap="square" lIns="91425" tIns="91425" rIns="91425" bIns="91425" anchor="t" anchorCtr="0">
            <a:noAutofit/>
          </a:bodyPr>
          <a:lstStyle/>
          <a:p>
            <a:pPr marL="0" lvl="0" indent="0" algn="ctr" rtl="0">
              <a:lnSpc>
                <a:spcPct val="20000"/>
              </a:lnSpc>
              <a:spcBef>
                <a:spcPts val="0"/>
              </a:spcBef>
              <a:spcAft>
                <a:spcPts val="0"/>
              </a:spcAft>
              <a:buNone/>
            </a:pPr>
            <a:r>
              <a:rPr lang="en"/>
              <a:t>million active developers use JavaScript over</a:t>
            </a:r>
            <a:endParaRPr/>
          </a:p>
          <a:p>
            <a:pPr marL="0" lvl="0" indent="0" algn="ctr" rtl="0">
              <a:lnSpc>
                <a:spcPct val="20000"/>
              </a:lnSpc>
              <a:spcBef>
                <a:spcPts val="1600"/>
              </a:spcBef>
              <a:spcAft>
                <a:spcPts val="0"/>
              </a:spcAft>
              <a:buNone/>
            </a:pPr>
            <a:r>
              <a:rPr lang="en"/>
              <a:t>other programming languages</a:t>
            </a:r>
            <a:endParaRPr/>
          </a:p>
          <a:p>
            <a:pPr marL="0" lvl="0" indent="0" algn="ctr" rtl="0">
              <a:spcBef>
                <a:spcPts val="1600"/>
              </a:spcBef>
              <a:spcAft>
                <a:spcPts val="1600"/>
              </a:spcAft>
              <a:buNone/>
            </a:pPr>
            <a:endParaRPr/>
          </a:p>
        </p:txBody>
      </p:sp>
      <p:sp>
        <p:nvSpPr>
          <p:cNvPr id="507" name="Google Shape;507;p38"/>
          <p:cNvSpPr txBox="1">
            <a:spLocks noGrp="1"/>
          </p:cNvSpPr>
          <p:nvPr>
            <p:ph type="title"/>
          </p:nvPr>
        </p:nvSpPr>
        <p:spPr>
          <a:xfrm>
            <a:off x="311700" y="1847850"/>
            <a:ext cx="8520600" cy="1382700"/>
          </a:xfrm>
          <a:prstGeom prst="rect">
            <a:avLst/>
          </a:prstGeom>
        </p:spPr>
        <p:txBody>
          <a:bodyPr spcFirstLastPara="1" wrap="square" lIns="91425" tIns="0" rIns="91425" bIns="0" anchor="b" anchorCtr="0">
            <a:noAutofit/>
          </a:bodyPr>
          <a:lstStyle/>
          <a:p>
            <a:pPr marL="0" lvl="0" indent="0" algn="ctr" rtl="0">
              <a:spcBef>
                <a:spcPts val="0"/>
              </a:spcBef>
              <a:spcAft>
                <a:spcPts val="0"/>
              </a:spcAft>
              <a:buNone/>
            </a:pPr>
            <a:r>
              <a:rPr lang="en"/>
              <a:t>20.4</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11"/>
        <p:cNvGrpSpPr/>
        <p:nvPr/>
      </p:nvGrpSpPr>
      <p:grpSpPr>
        <a:xfrm>
          <a:off x="0" y="0"/>
          <a:ext cx="0" cy="0"/>
          <a:chOff x="0" y="0"/>
          <a:chExt cx="0" cy="0"/>
        </a:xfrm>
      </p:grpSpPr>
      <p:sp>
        <p:nvSpPr>
          <p:cNvPr id="512" name="Google Shape;512;p39"/>
          <p:cNvSpPr/>
          <p:nvPr/>
        </p:nvSpPr>
        <p:spPr>
          <a:xfrm>
            <a:off x="0" y="2531925"/>
            <a:ext cx="7551600" cy="1411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39"/>
          <p:cNvSpPr/>
          <p:nvPr/>
        </p:nvSpPr>
        <p:spPr>
          <a:xfrm>
            <a:off x="2880475" y="1836525"/>
            <a:ext cx="6258300" cy="695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39"/>
          <p:cNvSpPr txBox="1">
            <a:spLocks noGrp="1"/>
          </p:cNvSpPr>
          <p:nvPr>
            <p:ph type="title"/>
          </p:nvPr>
        </p:nvSpPr>
        <p:spPr>
          <a:xfrm>
            <a:off x="1278050" y="343200"/>
            <a:ext cx="6588000" cy="669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THIS IS A TABLE</a:t>
            </a:r>
            <a:endParaRPr/>
          </a:p>
        </p:txBody>
      </p:sp>
      <p:graphicFrame>
        <p:nvGraphicFramePr>
          <p:cNvPr id="515" name="Google Shape;515;p39"/>
          <p:cNvGraphicFramePr/>
          <p:nvPr/>
        </p:nvGraphicFramePr>
        <p:xfrm>
          <a:off x="1293396" y="1850726"/>
          <a:ext cx="6258200" cy="2088650"/>
        </p:xfrm>
        <a:graphic>
          <a:graphicData uri="http://schemas.openxmlformats.org/drawingml/2006/table">
            <a:tbl>
              <a:tblPr>
                <a:noFill/>
                <a:tableStyleId>{C416AC46-8CE7-47A2-83C7-AED86F792D0F}</a:tableStyleId>
              </a:tblPr>
              <a:tblGrid>
                <a:gridCol w="1587075">
                  <a:extLst>
                    <a:ext uri="{9D8B030D-6E8A-4147-A177-3AD203B41FA5}">
                      <a16:colId xmlns:a16="http://schemas.microsoft.com/office/drawing/2014/main" val="20000"/>
                    </a:ext>
                  </a:extLst>
                </a:gridCol>
                <a:gridCol w="1542025">
                  <a:extLst>
                    <a:ext uri="{9D8B030D-6E8A-4147-A177-3AD203B41FA5}">
                      <a16:colId xmlns:a16="http://schemas.microsoft.com/office/drawing/2014/main" val="20001"/>
                    </a:ext>
                  </a:extLst>
                </a:gridCol>
                <a:gridCol w="1564550">
                  <a:extLst>
                    <a:ext uri="{9D8B030D-6E8A-4147-A177-3AD203B41FA5}">
                      <a16:colId xmlns:a16="http://schemas.microsoft.com/office/drawing/2014/main" val="20002"/>
                    </a:ext>
                  </a:extLst>
                </a:gridCol>
                <a:gridCol w="1564550">
                  <a:extLst>
                    <a:ext uri="{9D8B030D-6E8A-4147-A177-3AD203B41FA5}">
                      <a16:colId xmlns:a16="http://schemas.microsoft.com/office/drawing/2014/main" val="20003"/>
                    </a:ext>
                  </a:extLst>
                </a:gridCol>
              </a:tblGrid>
              <a:tr h="681200">
                <a:tc>
                  <a:txBody>
                    <a:bodyPr/>
                    <a:lstStyle/>
                    <a:p>
                      <a:pPr marL="0" lvl="0" indent="0" algn="r" rtl="0">
                        <a:spcBef>
                          <a:spcPts val="0"/>
                        </a:spcBef>
                        <a:spcAft>
                          <a:spcPts val="0"/>
                        </a:spcAft>
                        <a:buNone/>
                      </a:pPr>
                      <a:endParaRPr sz="2500" b="1">
                        <a:solidFill>
                          <a:srgbClr val="0066FF"/>
                        </a:solidFill>
                        <a:latin typeface="Barlow"/>
                        <a:ea typeface="Barlow"/>
                        <a:cs typeface="Barlow"/>
                        <a:sym typeface="Barlow"/>
                      </a:endParaRPr>
                    </a:p>
                  </a:txBody>
                  <a:tcPr marL="91425" marR="198000" marT="68575" marB="68575" anchor="ctr">
                    <a:lnL w="28575" cap="flat" cmpd="sng">
                      <a:solidFill>
                        <a:srgbClr val="0DA9B1">
                          <a:alpha val="0"/>
                        </a:srgbClr>
                      </a:solidFill>
                      <a:prstDash val="solid"/>
                      <a:round/>
                      <a:headEnd type="none" w="sm" len="sm"/>
                      <a:tailEnd type="none" w="sm" len="sm"/>
                    </a:lnL>
                    <a:lnR w="19050" cap="flat" cmpd="sng">
                      <a:solidFill>
                        <a:srgbClr val="0DA9B1">
                          <a:alpha val="0"/>
                        </a:srgbClr>
                      </a:solidFill>
                      <a:prstDash val="solid"/>
                      <a:round/>
                      <a:headEnd type="none" w="sm" len="sm"/>
                      <a:tailEnd type="none" w="sm" len="sm"/>
                    </a:lnR>
                    <a:lnT w="28575" cap="flat" cmpd="sng">
                      <a:solidFill>
                        <a:srgbClr val="0DA9B1">
                          <a:alpha val="0"/>
                        </a:srgbClr>
                      </a:solidFill>
                      <a:prstDash val="solid"/>
                      <a:round/>
                      <a:headEnd type="none" w="sm" len="sm"/>
                      <a:tailEnd type="none" w="sm" len="sm"/>
                    </a:lnT>
                    <a:lnB w="19050" cap="flat" cmpd="sng">
                      <a:solidFill>
                        <a:srgbClr val="0DA9B1">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600">
                          <a:solidFill>
                            <a:srgbClr val="FFFFFF"/>
                          </a:solidFill>
                          <a:latin typeface="Overpass Mono"/>
                          <a:ea typeface="Overpass Mono"/>
                          <a:cs typeface="Overpass Mono"/>
                          <a:sym typeface="Overpass Mono"/>
                        </a:rPr>
                        <a:t>Mass</a:t>
                      </a:r>
                      <a:endParaRPr sz="1600">
                        <a:solidFill>
                          <a:srgbClr val="FFFFFF"/>
                        </a:solidFill>
                        <a:latin typeface="Overpass Mono"/>
                        <a:ea typeface="Overpass Mono"/>
                        <a:cs typeface="Overpass Mono"/>
                        <a:sym typeface="Overpass Mono"/>
                      </a:endParaRPr>
                    </a:p>
                  </a:txBody>
                  <a:tcPr marL="91425" marR="91425" marT="68575" marB="68575" anchor="ctr">
                    <a:lnL w="19050" cap="flat" cmpd="sng">
                      <a:solidFill>
                        <a:srgbClr val="0DA9B1">
                          <a:alpha val="0"/>
                        </a:srgbClr>
                      </a:solidFill>
                      <a:prstDash val="solid"/>
                      <a:round/>
                      <a:headEnd type="none" w="sm" len="sm"/>
                      <a:tailEnd type="none" w="sm" len="sm"/>
                    </a:lnL>
                    <a:lnR w="19050" cap="flat" cmpd="sng">
                      <a:solidFill>
                        <a:srgbClr val="0DA9B1">
                          <a:alpha val="0"/>
                        </a:srgbClr>
                      </a:solidFill>
                      <a:prstDash val="solid"/>
                      <a:round/>
                      <a:headEnd type="none" w="sm" len="sm"/>
                      <a:tailEnd type="none" w="sm" len="sm"/>
                    </a:lnR>
                    <a:lnT w="19050" cap="flat" cmpd="sng">
                      <a:solidFill>
                        <a:srgbClr val="0DA9B1">
                          <a:alpha val="0"/>
                        </a:srgbClr>
                      </a:solidFill>
                      <a:prstDash val="solid"/>
                      <a:round/>
                      <a:headEnd type="none" w="sm" len="sm"/>
                      <a:tailEnd type="none" w="sm" len="sm"/>
                    </a:lnT>
                    <a:lnB w="19050" cap="flat" cmpd="sng">
                      <a:solidFill>
                        <a:srgbClr val="0DA9B1">
                          <a:alpha val="0"/>
                        </a:srgbClr>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Clr>
                          <a:srgbClr val="000000"/>
                        </a:buClr>
                        <a:buSzPts val="1100"/>
                        <a:buFont typeface="Arial"/>
                        <a:buNone/>
                      </a:pPr>
                      <a:r>
                        <a:rPr lang="en" sz="1600">
                          <a:solidFill>
                            <a:srgbClr val="FFFFFF"/>
                          </a:solidFill>
                          <a:latin typeface="Overpass Mono"/>
                          <a:ea typeface="Overpass Mono"/>
                          <a:cs typeface="Overpass Mono"/>
                          <a:sym typeface="Overpass Mono"/>
                        </a:rPr>
                        <a:t>Diameter</a:t>
                      </a:r>
                      <a:endParaRPr sz="1600">
                        <a:solidFill>
                          <a:srgbClr val="FFFFFF"/>
                        </a:solidFill>
                        <a:latin typeface="Overpass Mono"/>
                        <a:ea typeface="Overpass Mono"/>
                        <a:cs typeface="Overpass Mono"/>
                        <a:sym typeface="Overpass Mono"/>
                      </a:endParaRPr>
                    </a:p>
                  </a:txBody>
                  <a:tcPr marL="91425" marR="91425" marT="68575" marB="68575" anchor="ctr">
                    <a:lnL w="19050" cap="flat" cmpd="sng">
                      <a:solidFill>
                        <a:srgbClr val="0DA9B1">
                          <a:alpha val="0"/>
                        </a:srgbClr>
                      </a:solidFill>
                      <a:prstDash val="solid"/>
                      <a:round/>
                      <a:headEnd type="none" w="sm" len="sm"/>
                      <a:tailEnd type="none" w="sm" len="sm"/>
                    </a:lnL>
                    <a:lnR w="19050" cap="flat" cmpd="sng">
                      <a:solidFill>
                        <a:srgbClr val="0DA9B1">
                          <a:alpha val="0"/>
                        </a:srgbClr>
                      </a:solidFill>
                      <a:prstDash val="solid"/>
                      <a:round/>
                      <a:headEnd type="none" w="sm" len="sm"/>
                      <a:tailEnd type="none" w="sm" len="sm"/>
                    </a:lnR>
                    <a:lnT w="19050" cap="flat" cmpd="sng">
                      <a:solidFill>
                        <a:srgbClr val="0DA9B1">
                          <a:alpha val="0"/>
                        </a:srgbClr>
                      </a:solidFill>
                      <a:prstDash val="solid"/>
                      <a:round/>
                      <a:headEnd type="none" w="sm" len="sm"/>
                      <a:tailEnd type="none" w="sm" len="sm"/>
                    </a:lnT>
                    <a:lnB w="19050" cap="flat" cmpd="sng">
                      <a:solidFill>
                        <a:srgbClr val="0DA9B1">
                          <a:alpha val="0"/>
                        </a:srgbClr>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Clr>
                          <a:srgbClr val="000000"/>
                        </a:buClr>
                        <a:buSzPts val="1100"/>
                        <a:buFont typeface="Arial"/>
                        <a:buNone/>
                      </a:pPr>
                      <a:r>
                        <a:rPr lang="en" sz="1600">
                          <a:solidFill>
                            <a:srgbClr val="FFFFFF"/>
                          </a:solidFill>
                          <a:latin typeface="Overpass Mono"/>
                          <a:ea typeface="Overpass Mono"/>
                          <a:cs typeface="Overpass Mono"/>
                          <a:sym typeface="Overpass Mono"/>
                        </a:rPr>
                        <a:t>Gravity</a:t>
                      </a:r>
                      <a:endParaRPr sz="1600">
                        <a:solidFill>
                          <a:srgbClr val="FFFFFF"/>
                        </a:solidFill>
                        <a:latin typeface="Overpass Mono"/>
                        <a:ea typeface="Overpass Mono"/>
                        <a:cs typeface="Overpass Mono"/>
                        <a:sym typeface="Overpass Mono"/>
                      </a:endParaRPr>
                    </a:p>
                  </a:txBody>
                  <a:tcPr marL="91425" marR="91425" marT="68575" marB="68575" anchor="ctr">
                    <a:lnL w="19050" cap="flat" cmpd="sng">
                      <a:solidFill>
                        <a:srgbClr val="0DA9B1">
                          <a:alpha val="0"/>
                        </a:srgbClr>
                      </a:solidFill>
                      <a:prstDash val="solid"/>
                      <a:round/>
                      <a:headEnd type="none" w="sm" len="sm"/>
                      <a:tailEnd type="none" w="sm" len="sm"/>
                    </a:lnL>
                    <a:lnR w="19050" cap="flat" cmpd="sng">
                      <a:solidFill>
                        <a:srgbClr val="0DA9B1">
                          <a:alpha val="0"/>
                        </a:srgbClr>
                      </a:solidFill>
                      <a:prstDash val="solid"/>
                      <a:round/>
                      <a:headEnd type="none" w="sm" len="sm"/>
                      <a:tailEnd type="none" w="sm" len="sm"/>
                    </a:lnR>
                    <a:lnT w="19050" cap="flat" cmpd="sng">
                      <a:solidFill>
                        <a:srgbClr val="0DA9B1">
                          <a:alpha val="0"/>
                        </a:srgbClr>
                      </a:solidFill>
                      <a:prstDash val="solid"/>
                      <a:round/>
                      <a:headEnd type="none" w="sm" len="sm"/>
                      <a:tailEnd type="none" w="sm" len="sm"/>
                    </a:lnT>
                    <a:lnB w="19050" cap="flat" cmpd="sng">
                      <a:solidFill>
                        <a:srgbClr val="0DA9B1">
                          <a:alpha val="0"/>
                        </a:srgbClr>
                      </a:solidFill>
                      <a:prstDash val="solid"/>
                      <a:round/>
                      <a:headEnd type="none" w="sm" len="sm"/>
                      <a:tailEnd type="none" w="sm" len="sm"/>
                    </a:lnB>
                    <a:solidFill>
                      <a:schemeClr val="lt2"/>
                    </a:solidFill>
                  </a:tcPr>
                </a:tc>
                <a:extLst>
                  <a:ext uri="{0D108BD9-81ED-4DB2-BD59-A6C34878D82A}">
                    <a16:rowId xmlns:a16="http://schemas.microsoft.com/office/drawing/2014/main" val="10000"/>
                  </a:ext>
                </a:extLst>
              </a:tr>
              <a:tr h="469150">
                <a:tc>
                  <a:txBody>
                    <a:bodyPr/>
                    <a:lstStyle/>
                    <a:p>
                      <a:pPr marL="0" lvl="0" indent="0" algn="r" rtl="0">
                        <a:spcBef>
                          <a:spcPts val="0"/>
                        </a:spcBef>
                        <a:spcAft>
                          <a:spcPts val="0"/>
                        </a:spcAft>
                        <a:buNone/>
                      </a:pPr>
                      <a:r>
                        <a:rPr lang="en" sz="1800" b="1">
                          <a:solidFill>
                            <a:schemeClr val="dk1"/>
                          </a:solidFill>
                          <a:latin typeface="Overpass Mono"/>
                          <a:ea typeface="Overpass Mono"/>
                          <a:cs typeface="Overpass Mono"/>
                          <a:sym typeface="Overpass Mono"/>
                        </a:rPr>
                        <a:t>Android</a:t>
                      </a:r>
                      <a:endParaRPr sz="1800" b="1">
                        <a:solidFill>
                          <a:schemeClr val="dk1"/>
                        </a:solidFill>
                        <a:latin typeface="Overpass Mono"/>
                        <a:ea typeface="Overpass Mono"/>
                        <a:cs typeface="Overpass Mono"/>
                        <a:sym typeface="Overpass Mono"/>
                      </a:endParaRPr>
                    </a:p>
                  </a:txBody>
                  <a:tcPr marL="91425" marR="198000" marT="68575" marB="68575" anchor="ctr">
                    <a:lnL w="19050" cap="flat" cmpd="sng">
                      <a:solidFill>
                        <a:srgbClr val="0DA9B1">
                          <a:alpha val="0"/>
                        </a:srgbClr>
                      </a:solidFill>
                      <a:prstDash val="solid"/>
                      <a:round/>
                      <a:headEnd type="none" w="sm" len="sm"/>
                      <a:tailEnd type="none" w="sm" len="sm"/>
                    </a:lnL>
                    <a:lnR w="19050" cap="flat" cmpd="sng">
                      <a:solidFill>
                        <a:srgbClr val="0DA9B1">
                          <a:alpha val="0"/>
                        </a:srgbClr>
                      </a:solidFill>
                      <a:prstDash val="solid"/>
                      <a:round/>
                      <a:headEnd type="none" w="sm" len="sm"/>
                      <a:tailEnd type="none" w="sm" len="sm"/>
                    </a:lnR>
                    <a:lnT w="19050" cap="flat" cmpd="sng">
                      <a:solidFill>
                        <a:srgbClr val="0DA9B1">
                          <a:alpha val="0"/>
                        </a:srgbClr>
                      </a:solidFill>
                      <a:prstDash val="solid"/>
                      <a:round/>
                      <a:headEnd type="none" w="sm" len="sm"/>
                      <a:tailEnd type="none" w="sm" len="sm"/>
                    </a:lnT>
                    <a:lnB w="19050" cap="flat" cmpd="sng">
                      <a:solidFill>
                        <a:srgbClr val="0DA9B1">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Anaheim"/>
                          <a:ea typeface="Anaheim"/>
                          <a:cs typeface="Anaheim"/>
                          <a:sym typeface="Anaheim"/>
                        </a:rPr>
                        <a:t>1.25</a:t>
                      </a:r>
                      <a:endParaRPr>
                        <a:solidFill>
                          <a:schemeClr val="dk1"/>
                        </a:solidFill>
                        <a:latin typeface="Anaheim"/>
                        <a:ea typeface="Anaheim"/>
                        <a:cs typeface="Anaheim"/>
                        <a:sym typeface="Anaheim"/>
                      </a:endParaRPr>
                    </a:p>
                  </a:txBody>
                  <a:tcPr marL="91425" marR="91425" marT="68575" marB="68575" anchor="ctr">
                    <a:lnL w="19050" cap="flat" cmpd="sng">
                      <a:solidFill>
                        <a:srgbClr val="0DA9B1">
                          <a:alpha val="0"/>
                        </a:srgbClr>
                      </a:solidFill>
                      <a:prstDash val="solid"/>
                      <a:round/>
                      <a:headEnd type="none" w="sm" len="sm"/>
                      <a:tailEnd type="none" w="sm" len="sm"/>
                    </a:lnL>
                    <a:lnR w="19050" cap="flat" cmpd="sng">
                      <a:solidFill>
                        <a:srgbClr val="0DA9B1">
                          <a:alpha val="0"/>
                        </a:srgbClr>
                      </a:solidFill>
                      <a:prstDash val="solid"/>
                      <a:round/>
                      <a:headEnd type="none" w="sm" len="sm"/>
                      <a:tailEnd type="none" w="sm" len="sm"/>
                    </a:lnR>
                    <a:lnT w="19050" cap="flat" cmpd="sng">
                      <a:solidFill>
                        <a:srgbClr val="0DA9B1">
                          <a:alpha val="0"/>
                        </a:srgbClr>
                      </a:solidFill>
                      <a:prstDash val="solid"/>
                      <a:round/>
                      <a:headEnd type="none" w="sm" len="sm"/>
                      <a:tailEnd type="none" w="sm" len="sm"/>
                    </a:lnT>
                    <a:lnB w="19050" cap="flat" cmpd="sng">
                      <a:solidFill>
                        <a:srgbClr val="0DA9B1">
                          <a:alpha val="0"/>
                        </a:srgbClr>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a:solidFill>
                            <a:schemeClr val="dk1"/>
                          </a:solidFill>
                          <a:latin typeface="Anaheim"/>
                          <a:ea typeface="Anaheim"/>
                          <a:cs typeface="Anaheim"/>
                          <a:sym typeface="Anaheim"/>
                        </a:rPr>
                        <a:t>0.50</a:t>
                      </a:r>
                      <a:endParaRPr>
                        <a:solidFill>
                          <a:schemeClr val="dk1"/>
                        </a:solidFill>
                        <a:latin typeface="Anaheim"/>
                        <a:ea typeface="Anaheim"/>
                        <a:cs typeface="Anaheim"/>
                        <a:sym typeface="Anaheim"/>
                      </a:endParaRPr>
                    </a:p>
                  </a:txBody>
                  <a:tcPr marL="91425" marR="91425" marT="68575" marB="68575" anchor="ctr">
                    <a:lnL w="19050" cap="flat" cmpd="sng">
                      <a:solidFill>
                        <a:srgbClr val="0DA9B1">
                          <a:alpha val="0"/>
                        </a:srgbClr>
                      </a:solidFill>
                      <a:prstDash val="solid"/>
                      <a:round/>
                      <a:headEnd type="none" w="sm" len="sm"/>
                      <a:tailEnd type="none" w="sm" len="sm"/>
                    </a:lnL>
                    <a:lnR w="19050" cap="flat" cmpd="sng">
                      <a:solidFill>
                        <a:srgbClr val="0DA9B1">
                          <a:alpha val="0"/>
                        </a:srgbClr>
                      </a:solidFill>
                      <a:prstDash val="solid"/>
                      <a:round/>
                      <a:headEnd type="none" w="sm" len="sm"/>
                      <a:tailEnd type="none" w="sm" len="sm"/>
                    </a:lnR>
                    <a:lnT w="19050" cap="flat" cmpd="sng">
                      <a:solidFill>
                        <a:srgbClr val="0DA9B1">
                          <a:alpha val="0"/>
                        </a:srgbClr>
                      </a:solidFill>
                      <a:prstDash val="solid"/>
                      <a:round/>
                      <a:headEnd type="none" w="sm" len="sm"/>
                      <a:tailEnd type="none" w="sm" len="sm"/>
                    </a:lnT>
                    <a:lnB w="19050" cap="flat" cmpd="sng">
                      <a:solidFill>
                        <a:srgbClr val="0DA9B1">
                          <a:alpha val="0"/>
                        </a:srgbClr>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a:solidFill>
                            <a:schemeClr val="dk1"/>
                          </a:solidFill>
                          <a:latin typeface="Anaheim"/>
                          <a:ea typeface="Anaheim"/>
                          <a:cs typeface="Anaheim"/>
                          <a:sym typeface="Anaheim"/>
                        </a:rPr>
                        <a:t>13.2</a:t>
                      </a:r>
                      <a:endParaRPr>
                        <a:solidFill>
                          <a:schemeClr val="dk1"/>
                        </a:solidFill>
                        <a:latin typeface="Anaheim"/>
                        <a:ea typeface="Anaheim"/>
                        <a:cs typeface="Anaheim"/>
                        <a:sym typeface="Anaheim"/>
                      </a:endParaRPr>
                    </a:p>
                  </a:txBody>
                  <a:tcPr marL="91425" marR="91425" marT="68575" marB="68575" anchor="ctr">
                    <a:lnL w="19050" cap="flat" cmpd="sng">
                      <a:solidFill>
                        <a:srgbClr val="0DA9B1">
                          <a:alpha val="0"/>
                        </a:srgbClr>
                      </a:solidFill>
                      <a:prstDash val="solid"/>
                      <a:round/>
                      <a:headEnd type="none" w="sm" len="sm"/>
                      <a:tailEnd type="none" w="sm" len="sm"/>
                    </a:lnL>
                    <a:lnR w="19050" cap="flat" cmpd="sng">
                      <a:solidFill>
                        <a:srgbClr val="0DA9B1">
                          <a:alpha val="0"/>
                        </a:srgbClr>
                      </a:solidFill>
                      <a:prstDash val="solid"/>
                      <a:round/>
                      <a:headEnd type="none" w="sm" len="sm"/>
                      <a:tailEnd type="none" w="sm" len="sm"/>
                    </a:lnR>
                    <a:lnT w="19050" cap="flat" cmpd="sng">
                      <a:solidFill>
                        <a:srgbClr val="0DA9B1">
                          <a:alpha val="0"/>
                        </a:srgbClr>
                      </a:solidFill>
                      <a:prstDash val="solid"/>
                      <a:round/>
                      <a:headEnd type="none" w="sm" len="sm"/>
                      <a:tailEnd type="none" w="sm" len="sm"/>
                    </a:lnT>
                    <a:lnB w="19050" cap="flat" cmpd="sng">
                      <a:solidFill>
                        <a:srgbClr val="0DA9B1">
                          <a:alpha val="0"/>
                        </a:srgbClr>
                      </a:solidFill>
                      <a:prstDash val="solid"/>
                      <a:round/>
                      <a:headEnd type="none" w="sm" len="sm"/>
                      <a:tailEnd type="none" w="sm" len="sm"/>
                    </a:lnB>
                    <a:solidFill>
                      <a:schemeClr val="dk2"/>
                    </a:solidFill>
                  </a:tcPr>
                </a:tc>
                <a:extLst>
                  <a:ext uri="{0D108BD9-81ED-4DB2-BD59-A6C34878D82A}">
                    <a16:rowId xmlns:a16="http://schemas.microsoft.com/office/drawing/2014/main" val="10001"/>
                  </a:ext>
                </a:extLst>
              </a:tr>
              <a:tr h="469150">
                <a:tc>
                  <a:txBody>
                    <a:bodyPr/>
                    <a:lstStyle/>
                    <a:p>
                      <a:pPr marL="0" lvl="0" indent="0" algn="r" rtl="0">
                        <a:spcBef>
                          <a:spcPts val="0"/>
                        </a:spcBef>
                        <a:spcAft>
                          <a:spcPts val="0"/>
                        </a:spcAft>
                        <a:buNone/>
                      </a:pPr>
                      <a:r>
                        <a:rPr lang="en" sz="1800" b="1">
                          <a:solidFill>
                            <a:schemeClr val="dk1"/>
                          </a:solidFill>
                          <a:latin typeface="Overpass Mono"/>
                          <a:ea typeface="Overpass Mono"/>
                          <a:cs typeface="Overpass Mono"/>
                          <a:sym typeface="Overpass Mono"/>
                        </a:rPr>
                        <a:t>HTML5</a:t>
                      </a:r>
                      <a:endParaRPr sz="1800" b="1">
                        <a:solidFill>
                          <a:schemeClr val="dk1"/>
                        </a:solidFill>
                        <a:latin typeface="Overpass Mono"/>
                        <a:ea typeface="Overpass Mono"/>
                        <a:cs typeface="Overpass Mono"/>
                        <a:sym typeface="Overpass Mono"/>
                      </a:endParaRPr>
                    </a:p>
                  </a:txBody>
                  <a:tcPr marL="91425" marR="198000" marT="68575" marB="68575" anchor="ctr">
                    <a:lnL w="19050" cap="flat" cmpd="sng">
                      <a:solidFill>
                        <a:srgbClr val="0DA9B1">
                          <a:alpha val="0"/>
                        </a:srgbClr>
                      </a:solidFill>
                      <a:prstDash val="solid"/>
                      <a:round/>
                      <a:headEnd type="none" w="sm" len="sm"/>
                      <a:tailEnd type="none" w="sm" len="sm"/>
                    </a:lnL>
                    <a:lnR w="19050" cap="flat" cmpd="sng">
                      <a:solidFill>
                        <a:srgbClr val="0DA9B1">
                          <a:alpha val="0"/>
                        </a:srgbClr>
                      </a:solidFill>
                      <a:prstDash val="solid"/>
                      <a:round/>
                      <a:headEnd type="none" w="sm" len="sm"/>
                      <a:tailEnd type="none" w="sm" len="sm"/>
                    </a:lnR>
                    <a:lnT w="19050" cap="flat" cmpd="sng">
                      <a:solidFill>
                        <a:srgbClr val="0DA9B1">
                          <a:alpha val="0"/>
                        </a:srgbClr>
                      </a:solidFill>
                      <a:prstDash val="solid"/>
                      <a:round/>
                      <a:headEnd type="none" w="sm" len="sm"/>
                      <a:tailEnd type="none" w="sm" len="sm"/>
                    </a:lnT>
                    <a:lnB w="19050" cap="flat" cmpd="sng">
                      <a:solidFill>
                        <a:srgbClr val="0DA9B1">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Anaheim"/>
                          <a:ea typeface="Anaheim"/>
                          <a:cs typeface="Anaheim"/>
                          <a:sym typeface="Anaheim"/>
                        </a:rPr>
                        <a:t>3.20</a:t>
                      </a:r>
                      <a:endParaRPr>
                        <a:solidFill>
                          <a:schemeClr val="dk1"/>
                        </a:solidFill>
                        <a:latin typeface="Anaheim"/>
                        <a:ea typeface="Anaheim"/>
                        <a:cs typeface="Anaheim"/>
                        <a:sym typeface="Anaheim"/>
                      </a:endParaRPr>
                    </a:p>
                  </a:txBody>
                  <a:tcPr marL="91425" marR="91425" marT="68575" marB="68575" anchor="ctr">
                    <a:lnL w="19050" cap="flat" cmpd="sng">
                      <a:solidFill>
                        <a:srgbClr val="0DA9B1">
                          <a:alpha val="0"/>
                        </a:srgbClr>
                      </a:solidFill>
                      <a:prstDash val="solid"/>
                      <a:round/>
                      <a:headEnd type="none" w="sm" len="sm"/>
                      <a:tailEnd type="none" w="sm" len="sm"/>
                    </a:lnL>
                    <a:lnR w="19050" cap="flat" cmpd="sng">
                      <a:solidFill>
                        <a:srgbClr val="0DA9B1">
                          <a:alpha val="0"/>
                        </a:srgbClr>
                      </a:solidFill>
                      <a:prstDash val="solid"/>
                      <a:round/>
                      <a:headEnd type="none" w="sm" len="sm"/>
                      <a:tailEnd type="none" w="sm" len="sm"/>
                    </a:lnR>
                    <a:lnT w="19050" cap="flat" cmpd="sng">
                      <a:solidFill>
                        <a:srgbClr val="0DA9B1">
                          <a:alpha val="0"/>
                        </a:srgbClr>
                      </a:solidFill>
                      <a:prstDash val="solid"/>
                      <a:round/>
                      <a:headEnd type="none" w="sm" len="sm"/>
                      <a:tailEnd type="none" w="sm" len="sm"/>
                    </a:lnT>
                    <a:lnB w="19050" cap="flat" cmpd="sng">
                      <a:solidFill>
                        <a:srgbClr val="0DA9B1">
                          <a:alpha val="0"/>
                        </a:srgbClr>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a:solidFill>
                            <a:schemeClr val="dk1"/>
                          </a:solidFill>
                          <a:latin typeface="Anaheim"/>
                          <a:ea typeface="Anaheim"/>
                          <a:cs typeface="Anaheim"/>
                          <a:sym typeface="Anaheim"/>
                        </a:rPr>
                        <a:t>2.75</a:t>
                      </a:r>
                      <a:endParaRPr>
                        <a:solidFill>
                          <a:schemeClr val="dk1"/>
                        </a:solidFill>
                        <a:latin typeface="Anaheim"/>
                        <a:ea typeface="Anaheim"/>
                        <a:cs typeface="Anaheim"/>
                        <a:sym typeface="Anaheim"/>
                      </a:endParaRPr>
                    </a:p>
                  </a:txBody>
                  <a:tcPr marL="91425" marR="91425" marT="68575" marB="68575" anchor="ctr">
                    <a:lnL w="19050" cap="flat" cmpd="sng">
                      <a:solidFill>
                        <a:srgbClr val="0DA9B1">
                          <a:alpha val="0"/>
                        </a:srgbClr>
                      </a:solidFill>
                      <a:prstDash val="solid"/>
                      <a:round/>
                      <a:headEnd type="none" w="sm" len="sm"/>
                      <a:tailEnd type="none" w="sm" len="sm"/>
                    </a:lnL>
                    <a:lnR w="19050" cap="flat" cmpd="sng">
                      <a:solidFill>
                        <a:srgbClr val="0DA9B1">
                          <a:alpha val="0"/>
                        </a:srgbClr>
                      </a:solidFill>
                      <a:prstDash val="solid"/>
                      <a:round/>
                      <a:headEnd type="none" w="sm" len="sm"/>
                      <a:tailEnd type="none" w="sm" len="sm"/>
                    </a:lnR>
                    <a:lnT w="19050" cap="flat" cmpd="sng">
                      <a:solidFill>
                        <a:srgbClr val="0DA9B1">
                          <a:alpha val="0"/>
                        </a:srgbClr>
                      </a:solidFill>
                      <a:prstDash val="solid"/>
                      <a:round/>
                      <a:headEnd type="none" w="sm" len="sm"/>
                      <a:tailEnd type="none" w="sm" len="sm"/>
                    </a:lnT>
                    <a:lnB w="19050" cap="flat" cmpd="sng">
                      <a:solidFill>
                        <a:srgbClr val="0DA9B1">
                          <a:alpha val="0"/>
                        </a:srgbClr>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a:solidFill>
                            <a:schemeClr val="dk1"/>
                          </a:solidFill>
                          <a:latin typeface="Anaheim"/>
                          <a:ea typeface="Anaheim"/>
                          <a:cs typeface="Anaheim"/>
                          <a:sym typeface="Anaheim"/>
                        </a:rPr>
                        <a:t>20.5</a:t>
                      </a:r>
                      <a:endParaRPr>
                        <a:solidFill>
                          <a:schemeClr val="dk1"/>
                        </a:solidFill>
                        <a:latin typeface="Anaheim"/>
                        <a:ea typeface="Anaheim"/>
                        <a:cs typeface="Anaheim"/>
                        <a:sym typeface="Anaheim"/>
                      </a:endParaRPr>
                    </a:p>
                  </a:txBody>
                  <a:tcPr marL="91425" marR="91425" marT="68575" marB="68575" anchor="ctr">
                    <a:lnL w="19050" cap="flat" cmpd="sng">
                      <a:solidFill>
                        <a:srgbClr val="0DA9B1">
                          <a:alpha val="0"/>
                        </a:srgbClr>
                      </a:solidFill>
                      <a:prstDash val="solid"/>
                      <a:round/>
                      <a:headEnd type="none" w="sm" len="sm"/>
                      <a:tailEnd type="none" w="sm" len="sm"/>
                    </a:lnL>
                    <a:lnR w="19050" cap="flat" cmpd="sng">
                      <a:solidFill>
                        <a:srgbClr val="0DA9B1">
                          <a:alpha val="0"/>
                        </a:srgbClr>
                      </a:solidFill>
                      <a:prstDash val="solid"/>
                      <a:round/>
                      <a:headEnd type="none" w="sm" len="sm"/>
                      <a:tailEnd type="none" w="sm" len="sm"/>
                    </a:lnR>
                    <a:lnT w="19050" cap="flat" cmpd="sng">
                      <a:solidFill>
                        <a:srgbClr val="0DA9B1">
                          <a:alpha val="0"/>
                        </a:srgbClr>
                      </a:solidFill>
                      <a:prstDash val="solid"/>
                      <a:round/>
                      <a:headEnd type="none" w="sm" len="sm"/>
                      <a:tailEnd type="none" w="sm" len="sm"/>
                    </a:lnT>
                    <a:lnB w="19050" cap="flat" cmpd="sng">
                      <a:solidFill>
                        <a:srgbClr val="0DA9B1">
                          <a:alpha val="0"/>
                        </a:srgbClr>
                      </a:solidFill>
                      <a:prstDash val="solid"/>
                      <a:round/>
                      <a:headEnd type="none" w="sm" len="sm"/>
                      <a:tailEnd type="none" w="sm" len="sm"/>
                    </a:lnB>
                    <a:solidFill>
                      <a:schemeClr val="dk2"/>
                    </a:solidFill>
                  </a:tcPr>
                </a:tc>
                <a:extLst>
                  <a:ext uri="{0D108BD9-81ED-4DB2-BD59-A6C34878D82A}">
                    <a16:rowId xmlns:a16="http://schemas.microsoft.com/office/drawing/2014/main" val="10002"/>
                  </a:ext>
                </a:extLst>
              </a:tr>
              <a:tr h="469150">
                <a:tc>
                  <a:txBody>
                    <a:bodyPr/>
                    <a:lstStyle/>
                    <a:p>
                      <a:pPr marL="0" lvl="0" indent="0" algn="r" rtl="0">
                        <a:spcBef>
                          <a:spcPts val="0"/>
                        </a:spcBef>
                        <a:spcAft>
                          <a:spcPts val="0"/>
                        </a:spcAft>
                        <a:buNone/>
                      </a:pPr>
                      <a:r>
                        <a:rPr lang="en" sz="1800" b="1">
                          <a:solidFill>
                            <a:schemeClr val="dk1"/>
                          </a:solidFill>
                          <a:latin typeface="Overpass Mono"/>
                          <a:ea typeface="Overpass Mono"/>
                          <a:cs typeface="Overpass Mono"/>
                          <a:sym typeface="Overpass Mono"/>
                        </a:rPr>
                        <a:t>Python</a:t>
                      </a:r>
                      <a:endParaRPr sz="1800" b="1">
                        <a:solidFill>
                          <a:schemeClr val="dk1"/>
                        </a:solidFill>
                        <a:latin typeface="Overpass Mono"/>
                        <a:ea typeface="Overpass Mono"/>
                        <a:cs typeface="Overpass Mono"/>
                        <a:sym typeface="Overpass Mono"/>
                      </a:endParaRPr>
                    </a:p>
                  </a:txBody>
                  <a:tcPr marL="91425" marR="198000" marT="68575" marB="68575" anchor="ctr">
                    <a:lnL w="19050" cap="flat" cmpd="sng">
                      <a:solidFill>
                        <a:srgbClr val="0DA9B1">
                          <a:alpha val="0"/>
                        </a:srgbClr>
                      </a:solidFill>
                      <a:prstDash val="solid"/>
                      <a:round/>
                      <a:headEnd type="none" w="sm" len="sm"/>
                      <a:tailEnd type="none" w="sm" len="sm"/>
                    </a:lnL>
                    <a:lnR w="19050" cap="flat" cmpd="sng">
                      <a:solidFill>
                        <a:srgbClr val="0DA9B1">
                          <a:alpha val="0"/>
                        </a:srgbClr>
                      </a:solidFill>
                      <a:prstDash val="solid"/>
                      <a:round/>
                      <a:headEnd type="none" w="sm" len="sm"/>
                      <a:tailEnd type="none" w="sm" len="sm"/>
                    </a:lnR>
                    <a:lnT w="19050" cap="flat" cmpd="sng">
                      <a:solidFill>
                        <a:srgbClr val="0DA9B1">
                          <a:alpha val="0"/>
                        </a:srgbClr>
                      </a:solidFill>
                      <a:prstDash val="solid"/>
                      <a:round/>
                      <a:headEnd type="none" w="sm" len="sm"/>
                      <a:tailEnd type="none" w="sm" len="sm"/>
                    </a:lnT>
                    <a:lnB w="19050" cap="flat" cmpd="sng">
                      <a:solidFill>
                        <a:srgbClr val="0DA9B1">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Anaheim"/>
                          <a:ea typeface="Anaheim"/>
                          <a:cs typeface="Anaheim"/>
                          <a:sym typeface="Anaheim"/>
                        </a:rPr>
                        <a:t>50.5</a:t>
                      </a:r>
                      <a:endParaRPr>
                        <a:solidFill>
                          <a:schemeClr val="dk1"/>
                        </a:solidFill>
                        <a:latin typeface="Anaheim"/>
                        <a:ea typeface="Anaheim"/>
                        <a:cs typeface="Anaheim"/>
                        <a:sym typeface="Anaheim"/>
                      </a:endParaRPr>
                    </a:p>
                  </a:txBody>
                  <a:tcPr marL="91425" marR="91425" marT="68575" marB="68575" anchor="ctr">
                    <a:lnL w="19050" cap="flat" cmpd="sng">
                      <a:solidFill>
                        <a:srgbClr val="0DA9B1">
                          <a:alpha val="0"/>
                        </a:srgbClr>
                      </a:solidFill>
                      <a:prstDash val="solid"/>
                      <a:round/>
                      <a:headEnd type="none" w="sm" len="sm"/>
                      <a:tailEnd type="none" w="sm" len="sm"/>
                    </a:lnL>
                    <a:lnR w="19050" cap="flat" cmpd="sng">
                      <a:solidFill>
                        <a:srgbClr val="0DA9B1">
                          <a:alpha val="0"/>
                        </a:srgbClr>
                      </a:solidFill>
                      <a:prstDash val="solid"/>
                      <a:round/>
                      <a:headEnd type="none" w="sm" len="sm"/>
                      <a:tailEnd type="none" w="sm" len="sm"/>
                    </a:lnR>
                    <a:lnT w="19050" cap="flat" cmpd="sng">
                      <a:solidFill>
                        <a:srgbClr val="0DA9B1">
                          <a:alpha val="0"/>
                        </a:srgbClr>
                      </a:solidFill>
                      <a:prstDash val="solid"/>
                      <a:round/>
                      <a:headEnd type="none" w="sm" len="sm"/>
                      <a:tailEnd type="none" w="sm" len="sm"/>
                    </a:lnT>
                    <a:lnB w="19050" cap="flat" cmpd="sng">
                      <a:solidFill>
                        <a:srgbClr val="0DA9B1">
                          <a:alpha val="0"/>
                        </a:srgbClr>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a:solidFill>
                            <a:schemeClr val="dk1"/>
                          </a:solidFill>
                          <a:latin typeface="Anaheim"/>
                          <a:ea typeface="Anaheim"/>
                          <a:cs typeface="Anaheim"/>
                          <a:sym typeface="Anaheim"/>
                        </a:rPr>
                        <a:t>10.5</a:t>
                      </a:r>
                      <a:endParaRPr>
                        <a:solidFill>
                          <a:schemeClr val="dk1"/>
                        </a:solidFill>
                        <a:latin typeface="Anaheim"/>
                        <a:ea typeface="Anaheim"/>
                        <a:cs typeface="Anaheim"/>
                        <a:sym typeface="Anaheim"/>
                      </a:endParaRPr>
                    </a:p>
                  </a:txBody>
                  <a:tcPr marL="91425" marR="91425" marT="68575" marB="68575" anchor="ctr">
                    <a:lnL w="19050" cap="flat" cmpd="sng">
                      <a:solidFill>
                        <a:srgbClr val="0DA9B1">
                          <a:alpha val="0"/>
                        </a:srgbClr>
                      </a:solidFill>
                      <a:prstDash val="solid"/>
                      <a:round/>
                      <a:headEnd type="none" w="sm" len="sm"/>
                      <a:tailEnd type="none" w="sm" len="sm"/>
                    </a:lnL>
                    <a:lnR w="19050" cap="flat" cmpd="sng">
                      <a:solidFill>
                        <a:srgbClr val="0DA9B1">
                          <a:alpha val="0"/>
                        </a:srgbClr>
                      </a:solidFill>
                      <a:prstDash val="solid"/>
                      <a:round/>
                      <a:headEnd type="none" w="sm" len="sm"/>
                      <a:tailEnd type="none" w="sm" len="sm"/>
                    </a:lnR>
                    <a:lnT w="19050" cap="flat" cmpd="sng">
                      <a:solidFill>
                        <a:srgbClr val="0DA9B1">
                          <a:alpha val="0"/>
                        </a:srgbClr>
                      </a:solidFill>
                      <a:prstDash val="solid"/>
                      <a:round/>
                      <a:headEnd type="none" w="sm" len="sm"/>
                      <a:tailEnd type="none" w="sm" len="sm"/>
                    </a:lnT>
                    <a:lnB w="19050" cap="flat" cmpd="sng">
                      <a:solidFill>
                        <a:srgbClr val="0DA9B1">
                          <a:alpha val="0"/>
                        </a:srgbClr>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a:solidFill>
                            <a:schemeClr val="dk1"/>
                          </a:solidFill>
                          <a:latin typeface="Anaheim"/>
                          <a:ea typeface="Anaheim"/>
                          <a:cs typeface="Anaheim"/>
                          <a:sym typeface="Anaheim"/>
                        </a:rPr>
                        <a:t>12.4</a:t>
                      </a:r>
                      <a:endParaRPr>
                        <a:solidFill>
                          <a:schemeClr val="dk1"/>
                        </a:solidFill>
                        <a:latin typeface="Anaheim"/>
                        <a:ea typeface="Anaheim"/>
                        <a:cs typeface="Anaheim"/>
                        <a:sym typeface="Anaheim"/>
                      </a:endParaRPr>
                    </a:p>
                  </a:txBody>
                  <a:tcPr marL="91425" marR="91425" marT="68575" marB="68575" anchor="ctr">
                    <a:lnL w="19050" cap="flat" cmpd="sng">
                      <a:solidFill>
                        <a:srgbClr val="0DA9B1">
                          <a:alpha val="0"/>
                        </a:srgbClr>
                      </a:solidFill>
                      <a:prstDash val="solid"/>
                      <a:round/>
                      <a:headEnd type="none" w="sm" len="sm"/>
                      <a:tailEnd type="none" w="sm" len="sm"/>
                    </a:lnL>
                    <a:lnR w="19050" cap="flat" cmpd="sng">
                      <a:solidFill>
                        <a:srgbClr val="0DA9B1">
                          <a:alpha val="0"/>
                        </a:srgbClr>
                      </a:solidFill>
                      <a:prstDash val="solid"/>
                      <a:round/>
                      <a:headEnd type="none" w="sm" len="sm"/>
                      <a:tailEnd type="none" w="sm" len="sm"/>
                    </a:lnR>
                    <a:lnT w="19050" cap="flat" cmpd="sng">
                      <a:solidFill>
                        <a:srgbClr val="0DA9B1">
                          <a:alpha val="0"/>
                        </a:srgbClr>
                      </a:solidFill>
                      <a:prstDash val="solid"/>
                      <a:round/>
                      <a:headEnd type="none" w="sm" len="sm"/>
                      <a:tailEnd type="none" w="sm" len="sm"/>
                    </a:lnT>
                    <a:lnB w="19050" cap="flat" cmpd="sng">
                      <a:solidFill>
                        <a:srgbClr val="0DA9B1">
                          <a:alpha val="0"/>
                        </a:srgbClr>
                      </a:solidFill>
                      <a:prstDash val="solid"/>
                      <a:round/>
                      <a:headEnd type="none" w="sm" len="sm"/>
                      <a:tailEnd type="none" w="sm" len="sm"/>
                    </a:lnB>
                    <a:solidFill>
                      <a:schemeClr val="dk2"/>
                    </a:solidFill>
                  </a:tcPr>
                </a:tc>
                <a:extLst>
                  <a:ext uri="{0D108BD9-81ED-4DB2-BD59-A6C34878D82A}">
                    <a16:rowId xmlns:a16="http://schemas.microsoft.com/office/drawing/2014/main" val="10003"/>
                  </a:ext>
                </a:extLst>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19"/>
        <p:cNvGrpSpPr/>
        <p:nvPr/>
      </p:nvGrpSpPr>
      <p:grpSpPr>
        <a:xfrm>
          <a:off x="0" y="0"/>
          <a:ext cx="0" cy="0"/>
          <a:chOff x="0" y="0"/>
          <a:chExt cx="0" cy="0"/>
        </a:xfrm>
      </p:grpSpPr>
      <p:sp>
        <p:nvSpPr>
          <p:cNvPr id="520" name="Google Shape;520;p40"/>
          <p:cNvSpPr txBox="1">
            <a:spLocks noGrp="1"/>
          </p:cNvSpPr>
          <p:nvPr>
            <p:ph type="title"/>
          </p:nvPr>
        </p:nvSpPr>
        <p:spPr>
          <a:xfrm>
            <a:off x="1278050" y="343200"/>
            <a:ext cx="6588000" cy="669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USES OF THE SUBJECT</a:t>
            </a:r>
            <a:endParaRPr/>
          </a:p>
        </p:txBody>
      </p:sp>
      <p:sp>
        <p:nvSpPr>
          <p:cNvPr id="521" name="Google Shape;521;p40"/>
          <p:cNvSpPr txBox="1">
            <a:spLocks noGrp="1"/>
          </p:cNvSpPr>
          <p:nvPr>
            <p:ph type="title" idx="2"/>
          </p:nvPr>
        </p:nvSpPr>
        <p:spPr>
          <a:xfrm>
            <a:off x="2201811" y="2233575"/>
            <a:ext cx="1609800" cy="581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85%</a:t>
            </a:r>
            <a:endParaRPr/>
          </a:p>
        </p:txBody>
      </p:sp>
      <p:sp>
        <p:nvSpPr>
          <p:cNvPr id="522" name="Google Shape;522;p40"/>
          <p:cNvSpPr txBox="1">
            <a:spLocks noGrp="1"/>
          </p:cNvSpPr>
          <p:nvPr>
            <p:ph type="title" idx="3"/>
          </p:nvPr>
        </p:nvSpPr>
        <p:spPr>
          <a:xfrm>
            <a:off x="5332488" y="2233575"/>
            <a:ext cx="1609800" cy="581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40%</a:t>
            </a:r>
            <a:endParaRPr/>
          </a:p>
        </p:txBody>
      </p:sp>
      <p:sp>
        <p:nvSpPr>
          <p:cNvPr id="523" name="Google Shape;523;p40"/>
          <p:cNvSpPr txBox="1"/>
          <p:nvPr/>
        </p:nvSpPr>
        <p:spPr>
          <a:xfrm>
            <a:off x="5322888" y="3573875"/>
            <a:ext cx="1629000" cy="8418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1600"/>
              </a:spcAft>
              <a:buNone/>
            </a:pPr>
            <a:r>
              <a:rPr lang="en">
                <a:solidFill>
                  <a:schemeClr val="lt1"/>
                </a:solidFill>
                <a:latin typeface="Anaheim"/>
                <a:ea typeface="Anaheim"/>
                <a:cs typeface="Anaheim"/>
                <a:sym typeface="Anaheim"/>
              </a:rPr>
              <a:t>Mercury is the smallest planet</a:t>
            </a:r>
            <a:endParaRPr>
              <a:solidFill>
                <a:schemeClr val="lt1"/>
              </a:solidFill>
              <a:latin typeface="Anaheim"/>
              <a:ea typeface="Anaheim"/>
              <a:cs typeface="Anaheim"/>
              <a:sym typeface="Anaheim"/>
            </a:endParaRPr>
          </a:p>
        </p:txBody>
      </p:sp>
      <p:sp>
        <p:nvSpPr>
          <p:cNvPr id="524" name="Google Shape;524;p40"/>
          <p:cNvSpPr txBox="1"/>
          <p:nvPr/>
        </p:nvSpPr>
        <p:spPr>
          <a:xfrm>
            <a:off x="2192210" y="3573875"/>
            <a:ext cx="1629000" cy="8112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a:solidFill>
                  <a:schemeClr val="lt1"/>
                </a:solidFill>
                <a:latin typeface="Anaheim"/>
                <a:ea typeface="Anaheim"/>
                <a:cs typeface="Anaheim"/>
                <a:sym typeface="Anaheim"/>
              </a:rPr>
              <a:t>Venus has a beautiful name</a:t>
            </a:r>
            <a:endParaRPr>
              <a:solidFill>
                <a:schemeClr val="lt1"/>
              </a:solidFill>
              <a:latin typeface="Anaheim"/>
              <a:ea typeface="Anaheim"/>
              <a:cs typeface="Anaheim"/>
              <a:sym typeface="Anaheim"/>
            </a:endParaRPr>
          </a:p>
        </p:txBody>
      </p:sp>
      <p:pic>
        <p:nvPicPr>
          <p:cNvPr id="525" name="Google Shape;525;p40" title="Gráfico">
            <a:hlinkClick r:id="rId3"/>
          </p:cNvPr>
          <p:cNvPicPr preferRelativeResize="0"/>
          <p:nvPr/>
        </p:nvPicPr>
        <p:blipFill>
          <a:blip r:embed="rId4">
            <a:alphaModFix/>
          </a:blip>
          <a:stretch>
            <a:fillRect/>
          </a:stretch>
        </p:blipFill>
        <p:spPr>
          <a:xfrm>
            <a:off x="5067540" y="1574253"/>
            <a:ext cx="2139696" cy="1990847"/>
          </a:xfrm>
          <a:prstGeom prst="rect">
            <a:avLst/>
          </a:prstGeom>
          <a:noFill/>
          <a:ln>
            <a:noFill/>
          </a:ln>
        </p:spPr>
      </p:pic>
      <p:pic>
        <p:nvPicPr>
          <p:cNvPr id="526" name="Google Shape;526;p40" title="Gráfico">
            <a:hlinkClick r:id="rId3"/>
          </p:cNvPr>
          <p:cNvPicPr preferRelativeResize="0"/>
          <p:nvPr/>
        </p:nvPicPr>
        <p:blipFill>
          <a:blip r:embed="rId5">
            <a:alphaModFix/>
          </a:blip>
          <a:stretch>
            <a:fillRect/>
          </a:stretch>
        </p:blipFill>
        <p:spPr>
          <a:xfrm>
            <a:off x="1936863" y="1583555"/>
            <a:ext cx="2139696" cy="198154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30"/>
        <p:cNvGrpSpPr/>
        <p:nvPr/>
      </p:nvGrpSpPr>
      <p:grpSpPr>
        <a:xfrm>
          <a:off x="0" y="0"/>
          <a:ext cx="0" cy="0"/>
          <a:chOff x="0" y="0"/>
          <a:chExt cx="0" cy="0"/>
        </a:xfrm>
      </p:grpSpPr>
      <p:sp>
        <p:nvSpPr>
          <p:cNvPr id="531" name="Google Shape;531;p41"/>
          <p:cNvSpPr txBox="1">
            <a:spLocks noGrp="1"/>
          </p:cNvSpPr>
          <p:nvPr>
            <p:ph type="subTitle" idx="1"/>
          </p:nvPr>
        </p:nvSpPr>
        <p:spPr>
          <a:xfrm flipH="1">
            <a:off x="5247750" y="2169550"/>
            <a:ext cx="2467500" cy="145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You can replace the image on the screen with your own work. Just move the filter aside, delete this picture, add yours and place the filter on top again</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532" name="Google Shape;532;p41"/>
          <p:cNvSpPr txBox="1">
            <a:spLocks noGrp="1"/>
          </p:cNvSpPr>
          <p:nvPr>
            <p:ph type="title"/>
          </p:nvPr>
        </p:nvSpPr>
        <p:spPr>
          <a:xfrm>
            <a:off x="1278050" y="343200"/>
            <a:ext cx="6588000" cy="669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DEMO</a:t>
            </a:r>
            <a:endParaRPr/>
          </a:p>
        </p:txBody>
      </p:sp>
      <p:sp>
        <p:nvSpPr>
          <p:cNvPr id="533" name="Google Shape;533;p41"/>
          <p:cNvSpPr/>
          <p:nvPr/>
        </p:nvSpPr>
        <p:spPr>
          <a:xfrm>
            <a:off x="1573026" y="1331886"/>
            <a:ext cx="3177932" cy="2749922"/>
          </a:xfrm>
          <a:custGeom>
            <a:avLst/>
            <a:gdLst/>
            <a:ahLst/>
            <a:cxnLst/>
            <a:rect l="l" t="t" r="r" b="b"/>
            <a:pathLst>
              <a:path w="228546" h="197765" extrusionOk="0">
                <a:moveTo>
                  <a:pt x="1" y="0"/>
                </a:moveTo>
                <a:lnTo>
                  <a:pt x="1" y="197765"/>
                </a:lnTo>
                <a:lnTo>
                  <a:pt x="228546" y="197765"/>
                </a:lnTo>
                <a:lnTo>
                  <a:pt x="22854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34" name="Google Shape;534;p41"/>
          <p:cNvPicPr preferRelativeResize="0"/>
          <p:nvPr/>
        </p:nvPicPr>
        <p:blipFill rotWithShape="1">
          <a:blip r:embed="rId3">
            <a:alphaModFix/>
          </a:blip>
          <a:srcRect l="15258" t="5379" r="2171" b="24753"/>
          <a:stretch/>
        </p:blipFill>
        <p:spPr>
          <a:xfrm>
            <a:off x="1669477" y="1433420"/>
            <a:ext cx="2997300" cy="1692000"/>
          </a:xfrm>
          <a:prstGeom prst="rect">
            <a:avLst/>
          </a:prstGeom>
          <a:noFill/>
          <a:ln>
            <a:noFill/>
          </a:ln>
        </p:spPr>
      </p:pic>
      <p:sp>
        <p:nvSpPr>
          <p:cNvPr id="535" name="Google Shape;535;p41"/>
          <p:cNvSpPr/>
          <p:nvPr/>
        </p:nvSpPr>
        <p:spPr>
          <a:xfrm rot="10800000" flipH="1">
            <a:off x="1671200" y="2456425"/>
            <a:ext cx="2995500" cy="669000"/>
          </a:xfrm>
          <a:prstGeom prst="rect">
            <a:avLst/>
          </a:prstGeom>
          <a:gradFill>
            <a:gsLst>
              <a:gs pos="0">
                <a:schemeClr val="dk1"/>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41"/>
          <p:cNvSpPr/>
          <p:nvPr/>
        </p:nvSpPr>
        <p:spPr>
          <a:xfrm>
            <a:off x="1757476" y="2957144"/>
            <a:ext cx="2821895" cy="14795"/>
          </a:xfrm>
          <a:custGeom>
            <a:avLst/>
            <a:gdLst/>
            <a:ahLst/>
            <a:cxnLst/>
            <a:rect l="l" t="t" r="r" b="b"/>
            <a:pathLst>
              <a:path w="202941" h="1064" extrusionOk="0">
                <a:moveTo>
                  <a:pt x="0" y="1"/>
                </a:moveTo>
                <a:lnTo>
                  <a:pt x="0" y="1064"/>
                </a:lnTo>
                <a:lnTo>
                  <a:pt x="202941" y="1064"/>
                </a:lnTo>
                <a:lnTo>
                  <a:pt x="20294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41"/>
          <p:cNvSpPr/>
          <p:nvPr/>
        </p:nvSpPr>
        <p:spPr>
          <a:xfrm>
            <a:off x="1757476" y="2957144"/>
            <a:ext cx="1431840" cy="14795"/>
          </a:xfrm>
          <a:custGeom>
            <a:avLst/>
            <a:gdLst/>
            <a:ahLst/>
            <a:cxnLst/>
            <a:rect l="l" t="t" r="r" b="b"/>
            <a:pathLst>
              <a:path w="102973" h="1064" extrusionOk="0">
                <a:moveTo>
                  <a:pt x="0" y="1"/>
                </a:moveTo>
                <a:lnTo>
                  <a:pt x="0" y="1064"/>
                </a:lnTo>
                <a:lnTo>
                  <a:pt x="102973" y="1064"/>
                </a:lnTo>
                <a:lnTo>
                  <a:pt x="102973" y="1"/>
                </a:ln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41"/>
          <p:cNvSpPr/>
          <p:nvPr/>
        </p:nvSpPr>
        <p:spPr>
          <a:xfrm>
            <a:off x="1810176" y="3025279"/>
            <a:ext cx="47569" cy="47569"/>
          </a:xfrm>
          <a:custGeom>
            <a:avLst/>
            <a:gdLst/>
            <a:ahLst/>
            <a:cxnLst/>
            <a:rect l="l" t="t" r="r" b="b"/>
            <a:pathLst>
              <a:path w="3421" h="3421" extrusionOk="0">
                <a:moveTo>
                  <a:pt x="0" y="0"/>
                </a:moveTo>
                <a:lnTo>
                  <a:pt x="0" y="3420"/>
                </a:lnTo>
                <a:lnTo>
                  <a:pt x="3420" y="1710"/>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41"/>
          <p:cNvSpPr/>
          <p:nvPr/>
        </p:nvSpPr>
        <p:spPr>
          <a:xfrm>
            <a:off x="1918134" y="3031703"/>
            <a:ext cx="34721" cy="34707"/>
          </a:xfrm>
          <a:custGeom>
            <a:avLst/>
            <a:gdLst/>
            <a:ahLst/>
            <a:cxnLst/>
            <a:rect l="l" t="t" r="r" b="b"/>
            <a:pathLst>
              <a:path w="2497" h="2496" extrusionOk="0">
                <a:moveTo>
                  <a:pt x="1" y="0"/>
                </a:moveTo>
                <a:lnTo>
                  <a:pt x="1" y="2496"/>
                </a:lnTo>
                <a:lnTo>
                  <a:pt x="2496" y="1248"/>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41"/>
          <p:cNvSpPr/>
          <p:nvPr/>
        </p:nvSpPr>
        <p:spPr>
          <a:xfrm>
            <a:off x="1954760" y="3031703"/>
            <a:ext cx="4519" cy="34707"/>
          </a:xfrm>
          <a:custGeom>
            <a:avLst/>
            <a:gdLst/>
            <a:ahLst/>
            <a:cxnLst/>
            <a:rect l="l" t="t" r="r" b="b"/>
            <a:pathLst>
              <a:path w="325" h="2496" extrusionOk="0">
                <a:moveTo>
                  <a:pt x="1" y="0"/>
                </a:moveTo>
                <a:lnTo>
                  <a:pt x="1" y="2496"/>
                </a:lnTo>
                <a:lnTo>
                  <a:pt x="324" y="2496"/>
                </a:lnTo>
                <a:lnTo>
                  <a:pt x="32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41"/>
          <p:cNvSpPr/>
          <p:nvPr/>
        </p:nvSpPr>
        <p:spPr>
          <a:xfrm>
            <a:off x="2019668" y="3022706"/>
            <a:ext cx="36014" cy="53353"/>
          </a:xfrm>
          <a:custGeom>
            <a:avLst/>
            <a:gdLst/>
            <a:ahLst/>
            <a:cxnLst/>
            <a:rect l="l" t="t" r="r" b="b"/>
            <a:pathLst>
              <a:path w="2590" h="3837" extrusionOk="0">
                <a:moveTo>
                  <a:pt x="2589" y="0"/>
                </a:moveTo>
                <a:lnTo>
                  <a:pt x="1" y="1895"/>
                </a:lnTo>
                <a:lnTo>
                  <a:pt x="2589" y="3836"/>
                </a:lnTo>
                <a:lnTo>
                  <a:pt x="258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41"/>
          <p:cNvSpPr/>
          <p:nvPr/>
        </p:nvSpPr>
        <p:spPr>
          <a:xfrm>
            <a:off x="2019668" y="3036194"/>
            <a:ext cx="18021" cy="26364"/>
          </a:xfrm>
          <a:custGeom>
            <a:avLst/>
            <a:gdLst/>
            <a:ahLst/>
            <a:cxnLst/>
            <a:rect l="l" t="t" r="r" b="b"/>
            <a:pathLst>
              <a:path w="1296" h="1896" extrusionOk="0">
                <a:moveTo>
                  <a:pt x="1" y="1"/>
                </a:moveTo>
                <a:lnTo>
                  <a:pt x="1" y="1896"/>
                </a:lnTo>
                <a:lnTo>
                  <a:pt x="1295" y="1896"/>
                </a:lnTo>
                <a:lnTo>
                  <a:pt x="12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41"/>
          <p:cNvSpPr/>
          <p:nvPr/>
        </p:nvSpPr>
        <p:spPr>
          <a:xfrm>
            <a:off x="2061453" y="3023985"/>
            <a:ext cx="20579" cy="50781"/>
          </a:xfrm>
          <a:custGeom>
            <a:avLst/>
            <a:gdLst/>
            <a:ahLst/>
            <a:cxnLst/>
            <a:rect l="l" t="t" r="r" b="b"/>
            <a:pathLst>
              <a:path w="1480" h="3652" extrusionOk="0">
                <a:moveTo>
                  <a:pt x="0" y="1"/>
                </a:moveTo>
                <a:lnTo>
                  <a:pt x="0" y="370"/>
                </a:lnTo>
                <a:cubicBezTo>
                  <a:pt x="601" y="555"/>
                  <a:pt x="1063" y="1110"/>
                  <a:pt x="1063" y="1803"/>
                </a:cubicBezTo>
                <a:cubicBezTo>
                  <a:pt x="1063" y="2496"/>
                  <a:pt x="601" y="3051"/>
                  <a:pt x="0" y="3236"/>
                </a:cubicBezTo>
                <a:lnTo>
                  <a:pt x="0" y="3652"/>
                </a:lnTo>
                <a:cubicBezTo>
                  <a:pt x="832" y="3467"/>
                  <a:pt x="1479" y="2681"/>
                  <a:pt x="1479" y="1803"/>
                </a:cubicBezTo>
                <a:cubicBezTo>
                  <a:pt x="1479" y="925"/>
                  <a:pt x="832" y="139"/>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41"/>
          <p:cNvSpPr/>
          <p:nvPr/>
        </p:nvSpPr>
        <p:spPr>
          <a:xfrm>
            <a:off x="2061453" y="3036194"/>
            <a:ext cx="10290" cy="25724"/>
          </a:xfrm>
          <a:custGeom>
            <a:avLst/>
            <a:gdLst/>
            <a:ahLst/>
            <a:cxnLst/>
            <a:rect l="l" t="t" r="r" b="b"/>
            <a:pathLst>
              <a:path w="740" h="1850" extrusionOk="0">
                <a:moveTo>
                  <a:pt x="0" y="1"/>
                </a:moveTo>
                <a:lnTo>
                  <a:pt x="0" y="1849"/>
                </a:lnTo>
                <a:cubicBezTo>
                  <a:pt x="416" y="1757"/>
                  <a:pt x="740" y="1387"/>
                  <a:pt x="740" y="925"/>
                </a:cubicBezTo>
                <a:cubicBezTo>
                  <a:pt x="740" y="463"/>
                  <a:pt x="416" y="93"/>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41"/>
          <p:cNvSpPr/>
          <p:nvPr/>
        </p:nvSpPr>
        <p:spPr>
          <a:xfrm>
            <a:off x="2094227" y="3043272"/>
            <a:ext cx="149103" cy="11583"/>
          </a:xfrm>
          <a:custGeom>
            <a:avLst/>
            <a:gdLst/>
            <a:ahLst/>
            <a:cxnLst/>
            <a:rect l="l" t="t" r="r" b="b"/>
            <a:pathLst>
              <a:path w="10723" h="833" extrusionOk="0">
                <a:moveTo>
                  <a:pt x="0" y="0"/>
                </a:moveTo>
                <a:lnTo>
                  <a:pt x="0" y="832"/>
                </a:lnTo>
                <a:lnTo>
                  <a:pt x="10723" y="832"/>
                </a:lnTo>
                <a:lnTo>
                  <a:pt x="1072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41"/>
          <p:cNvSpPr/>
          <p:nvPr/>
        </p:nvSpPr>
        <p:spPr>
          <a:xfrm>
            <a:off x="2226603" y="3032342"/>
            <a:ext cx="33442" cy="33428"/>
          </a:xfrm>
          <a:custGeom>
            <a:avLst/>
            <a:gdLst/>
            <a:ahLst/>
            <a:cxnLst/>
            <a:rect l="l" t="t" r="r" b="b"/>
            <a:pathLst>
              <a:path w="2405" h="2404" extrusionOk="0">
                <a:moveTo>
                  <a:pt x="1203" y="0"/>
                </a:moveTo>
                <a:cubicBezTo>
                  <a:pt x="556" y="0"/>
                  <a:pt x="1" y="555"/>
                  <a:pt x="1" y="1202"/>
                </a:cubicBezTo>
                <a:cubicBezTo>
                  <a:pt x="1" y="1849"/>
                  <a:pt x="556" y="2404"/>
                  <a:pt x="1203" y="2404"/>
                </a:cubicBezTo>
                <a:cubicBezTo>
                  <a:pt x="1896" y="2404"/>
                  <a:pt x="2404" y="1849"/>
                  <a:pt x="2404" y="1202"/>
                </a:cubicBezTo>
                <a:cubicBezTo>
                  <a:pt x="2404" y="555"/>
                  <a:pt x="1896" y="0"/>
                  <a:pt x="12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41"/>
          <p:cNvSpPr/>
          <p:nvPr/>
        </p:nvSpPr>
        <p:spPr>
          <a:xfrm>
            <a:off x="3894285" y="3023346"/>
            <a:ext cx="67495" cy="52060"/>
          </a:xfrm>
          <a:custGeom>
            <a:avLst/>
            <a:gdLst/>
            <a:ahLst/>
            <a:cxnLst/>
            <a:rect l="l" t="t" r="r" b="b"/>
            <a:pathLst>
              <a:path w="4854" h="3744" extrusionOk="0">
                <a:moveTo>
                  <a:pt x="1249" y="1664"/>
                </a:moveTo>
                <a:lnTo>
                  <a:pt x="1249" y="2080"/>
                </a:lnTo>
                <a:lnTo>
                  <a:pt x="463" y="2080"/>
                </a:lnTo>
                <a:lnTo>
                  <a:pt x="463" y="1664"/>
                </a:lnTo>
                <a:close/>
                <a:moveTo>
                  <a:pt x="4253" y="1664"/>
                </a:moveTo>
                <a:lnTo>
                  <a:pt x="4253" y="2080"/>
                </a:lnTo>
                <a:lnTo>
                  <a:pt x="1757" y="2080"/>
                </a:lnTo>
                <a:lnTo>
                  <a:pt x="1757" y="1664"/>
                </a:lnTo>
                <a:close/>
                <a:moveTo>
                  <a:pt x="3005" y="2542"/>
                </a:moveTo>
                <a:lnTo>
                  <a:pt x="3005" y="2958"/>
                </a:lnTo>
                <a:lnTo>
                  <a:pt x="509" y="2958"/>
                </a:lnTo>
                <a:lnTo>
                  <a:pt x="509" y="2542"/>
                </a:lnTo>
                <a:close/>
                <a:moveTo>
                  <a:pt x="4299" y="2542"/>
                </a:moveTo>
                <a:lnTo>
                  <a:pt x="4299" y="2958"/>
                </a:lnTo>
                <a:lnTo>
                  <a:pt x="3513" y="2958"/>
                </a:lnTo>
                <a:lnTo>
                  <a:pt x="3513" y="2542"/>
                </a:lnTo>
                <a:close/>
                <a:moveTo>
                  <a:pt x="509" y="0"/>
                </a:moveTo>
                <a:cubicBezTo>
                  <a:pt x="232" y="0"/>
                  <a:pt x="1" y="231"/>
                  <a:pt x="1" y="509"/>
                </a:cubicBezTo>
                <a:lnTo>
                  <a:pt x="1" y="3236"/>
                </a:lnTo>
                <a:cubicBezTo>
                  <a:pt x="1" y="3513"/>
                  <a:pt x="232" y="3744"/>
                  <a:pt x="509" y="3744"/>
                </a:cubicBezTo>
                <a:lnTo>
                  <a:pt x="4345" y="3744"/>
                </a:lnTo>
                <a:cubicBezTo>
                  <a:pt x="4623" y="3744"/>
                  <a:pt x="4854" y="3513"/>
                  <a:pt x="4854" y="3236"/>
                </a:cubicBezTo>
                <a:lnTo>
                  <a:pt x="4854" y="509"/>
                </a:lnTo>
                <a:cubicBezTo>
                  <a:pt x="4854" y="185"/>
                  <a:pt x="4623" y="0"/>
                  <a:pt x="43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41"/>
          <p:cNvSpPr/>
          <p:nvPr/>
        </p:nvSpPr>
        <p:spPr>
          <a:xfrm>
            <a:off x="4231690" y="3025918"/>
            <a:ext cx="73265" cy="46276"/>
          </a:xfrm>
          <a:custGeom>
            <a:avLst/>
            <a:gdLst/>
            <a:ahLst/>
            <a:cxnLst/>
            <a:rect l="l" t="t" r="r" b="b"/>
            <a:pathLst>
              <a:path w="5269" h="3328" extrusionOk="0">
                <a:moveTo>
                  <a:pt x="4807" y="462"/>
                </a:moveTo>
                <a:lnTo>
                  <a:pt x="4807" y="2866"/>
                </a:lnTo>
                <a:lnTo>
                  <a:pt x="462" y="2866"/>
                </a:lnTo>
                <a:lnTo>
                  <a:pt x="462" y="462"/>
                </a:lnTo>
                <a:close/>
                <a:moveTo>
                  <a:pt x="231" y="0"/>
                </a:moveTo>
                <a:cubicBezTo>
                  <a:pt x="92" y="0"/>
                  <a:pt x="0" y="93"/>
                  <a:pt x="0" y="231"/>
                </a:cubicBezTo>
                <a:lnTo>
                  <a:pt x="0" y="3097"/>
                </a:lnTo>
                <a:cubicBezTo>
                  <a:pt x="0" y="3235"/>
                  <a:pt x="92" y="3328"/>
                  <a:pt x="231" y="3328"/>
                </a:cubicBezTo>
                <a:lnTo>
                  <a:pt x="5038" y="3328"/>
                </a:lnTo>
                <a:cubicBezTo>
                  <a:pt x="5176" y="3328"/>
                  <a:pt x="5269" y="3235"/>
                  <a:pt x="5269" y="3097"/>
                </a:cubicBezTo>
                <a:lnTo>
                  <a:pt x="5269" y="231"/>
                </a:lnTo>
                <a:cubicBezTo>
                  <a:pt x="5269" y="93"/>
                  <a:pt x="5176" y="0"/>
                  <a:pt x="50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41"/>
          <p:cNvSpPr/>
          <p:nvPr/>
        </p:nvSpPr>
        <p:spPr>
          <a:xfrm>
            <a:off x="4008042" y="3023985"/>
            <a:ext cx="48209" cy="50141"/>
          </a:xfrm>
          <a:custGeom>
            <a:avLst/>
            <a:gdLst/>
            <a:ahLst/>
            <a:cxnLst/>
            <a:rect l="l" t="t" r="r" b="b"/>
            <a:pathLst>
              <a:path w="3467" h="3606" extrusionOk="0">
                <a:moveTo>
                  <a:pt x="1757" y="1110"/>
                </a:moveTo>
                <a:cubicBezTo>
                  <a:pt x="2126" y="1110"/>
                  <a:pt x="2404" y="1433"/>
                  <a:pt x="2404" y="1803"/>
                </a:cubicBezTo>
                <a:cubicBezTo>
                  <a:pt x="2404" y="2173"/>
                  <a:pt x="2126" y="2496"/>
                  <a:pt x="1757" y="2496"/>
                </a:cubicBezTo>
                <a:cubicBezTo>
                  <a:pt x="1341" y="2496"/>
                  <a:pt x="1063" y="2173"/>
                  <a:pt x="1063" y="1803"/>
                </a:cubicBezTo>
                <a:cubicBezTo>
                  <a:pt x="1063" y="1433"/>
                  <a:pt x="1341" y="1110"/>
                  <a:pt x="1757" y="1110"/>
                </a:cubicBezTo>
                <a:close/>
                <a:moveTo>
                  <a:pt x="1248" y="1"/>
                </a:moveTo>
                <a:lnTo>
                  <a:pt x="1202" y="740"/>
                </a:lnTo>
                <a:lnTo>
                  <a:pt x="555" y="370"/>
                </a:lnTo>
                <a:lnTo>
                  <a:pt x="0" y="1156"/>
                </a:lnTo>
                <a:lnTo>
                  <a:pt x="740" y="1803"/>
                </a:lnTo>
                <a:lnTo>
                  <a:pt x="0" y="2450"/>
                </a:lnTo>
                <a:lnTo>
                  <a:pt x="555" y="3236"/>
                </a:lnTo>
                <a:lnTo>
                  <a:pt x="1202" y="2866"/>
                </a:lnTo>
                <a:lnTo>
                  <a:pt x="1248" y="3606"/>
                </a:lnTo>
                <a:lnTo>
                  <a:pt x="2219" y="3606"/>
                </a:lnTo>
                <a:lnTo>
                  <a:pt x="2311" y="2866"/>
                </a:lnTo>
                <a:lnTo>
                  <a:pt x="2912" y="3236"/>
                </a:lnTo>
                <a:lnTo>
                  <a:pt x="3467" y="2450"/>
                </a:lnTo>
                <a:lnTo>
                  <a:pt x="2727" y="1803"/>
                </a:lnTo>
                <a:lnTo>
                  <a:pt x="3467" y="1156"/>
                </a:lnTo>
                <a:lnTo>
                  <a:pt x="2912" y="370"/>
                </a:lnTo>
                <a:lnTo>
                  <a:pt x="2311" y="740"/>
                </a:lnTo>
                <a:lnTo>
                  <a:pt x="221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41"/>
          <p:cNvSpPr/>
          <p:nvPr/>
        </p:nvSpPr>
        <p:spPr>
          <a:xfrm>
            <a:off x="4035671" y="3023985"/>
            <a:ext cx="30869" cy="22512"/>
          </a:xfrm>
          <a:custGeom>
            <a:avLst/>
            <a:gdLst/>
            <a:ahLst/>
            <a:cxnLst/>
            <a:rect l="l" t="t" r="r" b="b"/>
            <a:pathLst>
              <a:path w="2220" h="1619" extrusionOk="0">
                <a:moveTo>
                  <a:pt x="1" y="1"/>
                </a:moveTo>
                <a:lnTo>
                  <a:pt x="1" y="1618"/>
                </a:lnTo>
                <a:lnTo>
                  <a:pt x="2219" y="1618"/>
                </a:lnTo>
                <a:lnTo>
                  <a:pt x="221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41"/>
          <p:cNvSpPr/>
          <p:nvPr/>
        </p:nvSpPr>
        <p:spPr>
          <a:xfrm>
            <a:off x="4042095" y="3029770"/>
            <a:ext cx="9010" cy="12222"/>
          </a:xfrm>
          <a:custGeom>
            <a:avLst/>
            <a:gdLst/>
            <a:ahLst/>
            <a:cxnLst/>
            <a:rect l="l" t="t" r="r" b="b"/>
            <a:pathLst>
              <a:path w="648" h="879" extrusionOk="0">
                <a:moveTo>
                  <a:pt x="1" y="1"/>
                </a:moveTo>
                <a:lnTo>
                  <a:pt x="1" y="879"/>
                </a:lnTo>
                <a:lnTo>
                  <a:pt x="93" y="879"/>
                </a:lnTo>
                <a:lnTo>
                  <a:pt x="93" y="463"/>
                </a:lnTo>
                <a:lnTo>
                  <a:pt x="509" y="463"/>
                </a:lnTo>
                <a:lnTo>
                  <a:pt x="509" y="879"/>
                </a:lnTo>
                <a:lnTo>
                  <a:pt x="648" y="879"/>
                </a:lnTo>
                <a:lnTo>
                  <a:pt x="648" y="1"/>
                </a:lnTo>
                <a:lnTo>
                  <a:pt x="509" y="1"/>
                </a:lnTo>
                <a:lnTo>
                  <a:pt x="509" y="370"/>
                </a:lnTo>
                <a:lnTo>
                  <a:pt x="93" y="370"/>
                </a:lnTo>
                <a:lnTo>
                  <a:pt x="9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41"/>
          <p:cNvSpPr/>
          <p:nvPr/>
        </p:nvSpPr>
        <p:spPr>
          <a:xfrm>
            <a:off x="4053664" y="3029770"/>
            <a:ext cx="10304" cy="12222"/>
          </a:xfrm>
          <a:custGeom>
            <a:avLst/>
            <a:gdLst/>
            <a:ahLst/>
            <a:cxnLst/>
            <a:rect l="l" t="t" r="r" b="b"/>
            <a:pathLst>
              <a:path w="741" h="879" extrusionOk="0">
                <a:moveTo>
                  <a:pt x="278" y="47"/>
                </a:moveTo>
                <a:cubicBezTo>
                  <a:pt x="509" y="47"/>
                  <a:pt x="602" y="185"/>
                  <a:pt x="602" y="417"/>
                </a:cubicBezTo>
                <a:cubicBezTo>
                  <a:pt x="602" y="648"/>
                  <a:pt x="463" y="786"/>
                  <a:pt x="232" y="786"/>
                </a:cubicBezTo>
                <a:lnTo>
                  <a:pt x="139" y="786"/>
                </a:lnTo>
                <a:lnTo>
                  <a:pt x="139" y="93"/>
                </a:lnTo>
                <a:cubicBezTo>
                  <a:pt x="139" y="93"/>
                  <a:pt x="186" y="47"/>
                  <a:pt x="278" y="47"/>
                </a:cubicBezTo>
                <a:close/>
                <a:moveTo>
                  <a:pt x="1" y="1"/>
                </a:moveTo>
                <a:lnTo>
                  <a:pt x="1" y="879"/>
                </a:lnTo>
                <a:lnTo>
                  <a:pt x="232" y="879"/>
                </a:lnTo>
                <a:cubicBezTo>
                  <a:pt x="371" y="879"/>
                  <a:pt x="509" y="832"/>
                  <a:pt x="602" y="740"/>
                </a:cubicBezTo>
                <a:cubicBezTo>
                  <a:pt x="694" y="648"/>
                  <a:pt x="740" y="555"/>
                  <a:pt x="740" y="417"/>
                </a:cubicBezTo>
                <a:cubicBezTo>
                  <a:pt x="740" y="278"/>
                  <a:pt x="694" y="139"/>
                  <a:pt x="602" y="93"/>
                </a:cubicBezTo>
                <a:cubicBezTo>
                  <a:pt x="555" y="1"/>
                  <a:pt x="417" y="1"/>
                  <a:pt x="2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41"/>
          <p:cNvSpPr/>
          <p:nvPr/>
        </p:nvSpPr>
        <p:spPr>
          <a:xfrm>
            <a:off x="4113442" y="3020773"/>
            <a:ext cx="71347" cy="56566"/>
          </a:xfrm>
          <a:custGeom>
            <a:avLst/>
            <a:gdLst/>
            <a:ahLst/>
            <a:cxnLst/>
            <a:rect l="l" t="t" r="r" b="b"/>
            <a:pathLst>
              <a:path w="5131" h="4068" extrusionOk="0">
                <a:moveTo>
                  <a:pt x="4483" y="324"/>
                </a:moveTo>
                <a:cubicBezTo>
                  <a:pt x="4668" y="324"/>
                  <a:pt x="4807" y="463"/>
                  <a:pt x="4807" y="694"/>
                </a:cubicBezTo>
                <a:lnTo>
                  <a:pt x="4807" y="3421"/>
                </a:lnTo>
                <a:cubicBezTo>
                  <a:pt x="4807" y="3605"/>
                  <a:pt x="4668" y="3744"/>
                  <a:pt x="4483" y="3744"/>
                </a:cubicBezTo>
                <a:lnTo>
                  <a:pt x="647" y="3744"/>
                </a:lnTo>
                <a:cubicBezTo>
                  <a:pt x="462" y="3744"/>
                  <a:pt x="324" y="3605"/>
                  <a:pt x="324" y="3421"/>
                </a:cubicBezTo>
                <a:lnTo>
                  <a:pt x="324" y="694"/>
                </a:lnTo>
                <a:cubicBezTo>
                  <a:pt x="324" y="463"/>
                  <a:pt x="462" y="324"/>
                  <a:pt x="647" y="324"/>
                </a:cubicBezTo>
                <a:close/>
                <a:moveTo>
                  <a:pt x="647" y="1"/>
                </a:moveTo>
                <a:cubicBezTo>
                  <a:pt x="277" y="1"/>
                  <a:pt x="0" y="324"/>
                  <a:pt x="0" y="694"/>
                </a:cubicBezTo>
                <a:lnTo>
                  <a:pt x="0" y="3421"/>
                </a:lnTo>
                <a:cubicBezTo>
                  <a:pt x="0" y="3744"/>
                  <a:pt x="277" y="4068"/>
                  <a:pt x="647" y="4068"/>
                </a:cubicBezTo>
                <a:lnTo>
                  <a:pt x="4483" y="4068"/>
                </a:lnTo>
                <a:cubicBezTo>
                  <a:pt x="4853" y="4068"/>
                  <a:pt x="5130" y="3744"/>
                  <a:pt x="5130" y="3421"/>
                </a:cubicBezTo>
                <a:lnTo>
                  <a:pt x="5130" y="694"/>
                </a:lnTo>
                <a:cubicBezTo>
                  <a:pt x="5130" y="324"/>
                  <a:pt x="4853" y="1"/>
                  <a:pt x="448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41"/>
          <p:cNvSpPr/>
          <p:nvPr/>
        </p:nvSpPr>
        <p:spPr>
          <a:xfrm>
            <a:off x="4152000" y="3049056"/>
            <a:ext cx="22498" cy="17353"/>
          </a:xfrm>
          <a:custGeom>
            <a:avLst/>
            <a:gdLst/>
            <a:ahLst/>
            <a:cxnLst/>
            <a:rect l="l" t="t" r="r" b="b"/>
            <a:pathLst>
              <a:path w="1618" h="1248" extrusionOk="0">
                <a:moveTo>
                  <a:pt x="185" y="0"/>
                </a:moveTo>
                <a:cubicBezTo>
                  <a:pt x="93" y="0"/>
                  <a:pt x="0" y="93"/>
                  <a:pt x="0" y="185"/>
                </a:cubicBezTo>
                <a:lnTo>
                  <a:pt x="0" y="1109"/>
                </a:lnTo>
                <a:cubicBezTo>
                  <a:pt x="0" y="1202"/>
                  <a:pt x="93" y="1248"/>
                  <a:pt x="185" y="1248"/>
                </a:cubicBezTo>
                <a:lnTo>
                  <a:pt x="1433" y="1248"/>
                </a:lnTo>
                <a:cubicBezTo>
                  <a:pt x="1525" y="1248"/>
                  <a:pt x="1618" y="1202"/>
                  <a:pt x="1618" y="1109"/>
                </a:cubicBezTo>
                <a:lnTo>
                  <a:pt x="1618" y="185"/>
                </a:lnTo>
                <a:cubicBezTo>
                  <a:pt x="1618" y="93"/>
                  <a:pt x="1525" y="0"/>
                  <a:pt x="14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41"/>
          <p:cNvSpPr/>
          <p:nvPr/>
        </p:nvSpPr>
        <p:spPr>
          <a:xfrm>
            <a:off x="4351857" y="3020773"/>
            <a:ext cx="72000" cy="56566"/>
          </a:xfrm>
          <a:custGeom>
            <a:avLst/>
            <a:gdLst/>
            <a:ahLst/>
            <a:cxnLst/>
            <a:rect l="l" t="t" r="r" b="b"/>
            <a:pathLst>
              <a:path w="5178" h="4068" extrusionOk="0">
                <a:moveTo>
                  <a:pt x="694" y="1"/>
                </a:moveTo>
                <a:cubicBezTo>
                  <a:pt x="324" y="1"/>
                  <a:pt x="1" y="324"/>
                  <a:pt x="1" y="694"/>
                </a:cubicBezTo>
                <a:lnTo>
                  <a:pt x="324" y="694"/>
                </a:lnTo>
                <a:cubicBezTo>
                  <a:pt x="324" y="463"/>
                  <a:pt x="463" y="324"/>
                  <a:pt x="694" y="324"/>
                </a:cubicBezTo>
                <a:lnTo>
                  <a:pt x="4484" y="324"/>
                </a:lnTo>
                <a:cubicBezTo>
                  <a:pt x="4669" y="324"/>
                  <a:pt x="4854" y="463"/>
                  <a:pt x="4854" y="694"/>
                </a:cubicBezTo>
                <a:lnTo>
                  <a:pt x="4854" y="3421"/>
                </a:lnTo>
                <a:cubicBezTo>
                  <a:pt x="4854" y="3605"/>
                  <a:pt x="4669" y="3744"/>
                  <a:pt x="4484" y="3744"/>
                </a:cubicBezTo>
                <a:lnTo>
                  <a:pt x="3559" y="3744"/>
                </a:lnTo>
                <a:lnTo>
                  <a:pt x="3559" y="4068"/>
                </a:lnTo>
                <a:lnTo>
                  <a:pt x="4484" y="4068"/>
                </a:lnTo>
                <a:cubicBezTo>
                  <a:pt x="4854" y="4068"/>
                  <a:pt x="5177" y="3744"/>
                  <a:pt x="5177" y="3421"/>
                </a:cubicBezTo>
                <a:lnTo>
                  <a:pt x="5177" y="694"/>
                </a:lnTo>
                <a:cubicBezTo>
                  <a:pt x="5177" y="324"/>
                  <a:pt x="4854" y="1"/>
                  <a:pt x="44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41"/>
          <p:cNvSpPr/>
          <p:nvPr/>
        </p:nvSpPr>
        <p:spPr>
          <a:xfrm>
            <a:off x="4351857" y="3034915"/>
            <a:ext cx="41785" cy="41785"/>
          </a:xfrm>
          <a:custGeom>
            <a:avLst/>
            <a:gdLst/>
            <a:ahLst/>
            <a:cxnLst/>
            <a:rect l="l" t="t" r="r" b="b"/>
            <a:pathLst>
              <a:path w="3005" h="3005" extrusionOk="0">
                <a:moveTo>
                  <a:pt x="1" y="0"/>
                </a:moveTo>
                <a:lnTo>
                  <a:pt x="1" y="416"/>
                </a:lnTo>
                <a:cubicBezTo>
                  <a:pt x="1387" y="416"/>
                  <a:pt x="2543" y="1572"/>
                  <a:pt x="2543" y="3004"/>
                </a:cubicBezTo>
                <a:lnTo>
                  <a:pt x="3005" y="3004"/>
                </a:lnTo>
                <a:cubicBezTo>
                  <a:pt x="3005" y="1341"/>
                  <a:pt x="1665" y="0"/>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41"/>
          <p:cNvSpPr/>
          <p:nvPr/>
        </p:nvSpPr>
        <p:spPr>
          <a:xfrm>
            <a:off x="4351857" y="3049056"/>
            <a:ext cx="27657" cy="27643"/>
          </a:xfrm>
          <a:custGeom>
            <a:avLst/>
            <a:gdLst/>
            <a:ahLst/>
            <a:cxnLst/>
            <a:rect l="l" t="t" r="r" b="b"/>
            <a:pathLst>
              <a:path w="1989" h="1988" extrusionOk="0">
                <a:moveTo>
                  <a:pt x="1" y="0"/>
                </a:moveTo>
                <a:lnTo>
                  <a:pt x="1" y="416"/>
                </a:lnTo>
                <a:cubicBezTo>
                  <a:pt x="833" y="416"/>
                  <a:pt x="1526" y="1109"/>
                  <a:pt x="1526" y="1987"/>
                </a:cubicBezTo>
                <a:lnTo>
                  <a:pt x="1988" y="1987"/>
                </a:lnTo>
                <a:cubicBezTo>
                  <a:pt x="1988" y="878"/>
                  <a:pt x="1110" y="0"/>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41"/>
          <p:cNvSpPr/>
          <p:nvPr/>
        </p:nvSpPr>
        <p:spPr>
          <a:xfrm>
            <a:off x="4351857" y="3064477"/>
            <a:ext cx="11583" cy="12222"/>
          </a:xfrm>
          <a:custGeom>
            <a:avLst/>
            <a:gdLst/>
            <a:ahLst/>
            <a:cxnLst/>
            <a:rect l="l" t="t" r="r" b="b"/>
            <a:pathLst>
              <a:path w="833" h="879" extrusionOk="0">
                <a:moveTo>
                  <a:pt x="1" y="0"/>
                </a:moveTo>
                <a:lnTo>
                  <a:pt x="1" y="878"/>
                </a:lnTo>
                <a:lnTo>
                  <a:pt x="833" y="878"/>
                </a:lnTo>
                <a:cubicBezTo>
                  <a:pt x="833" y="416"/>
                  <a:pt x="463" y="0"/>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41"/>
          <p:cNvSpPr/>
          <p:nvPr/>
        </p:nvSpPr>
        <p:spPr>
          <a:xfrm>
            <a:off x="4470105" y="3020134"/>
            <a:ext cx="25724" cy="25710"/>
          </a:xfrm>
          <a:custGeom>
            <a:avLst/>
            <a:gdLst/>
            <a:ahLst/>
            <a:cxnLst/>
            <a:rect l="l" t="t" r="r" b="b"/>
            <a:pathLst>
              <a:path w="1850" h="1849" extrusionOk="0">
                <a:moveTo>
                  <a:pt x="232" y="0"/>
                </a:moveTo>
                <a:cubicBezTo>
                  <a:pt x="93" y="0"/>
                  <a:pt x="1" y="93"/>
                  <a:pt x="1" y="231"/>
                </a:cubicBezTo>
                <a:lnTo>
                  <a:pt x="1" y="1572"/>
                </a:lnTo>
                <a:cubicBezTo>
                  <a:pt x="1" y="1710"/>
                  <a:pt x="93" y="1849"/>
                  <a:pt x="232" y="1849"/>
                </a:cubicBezTo>
                <a:cubicBezTo>
                  <a:pt x="370" y="1849"/>
                  <a:pt x="463" y="1710"/>
                  <a:pt x="463" y="1572"/>
                </a:cubicBezTo>
                <a:lnTo>
                  <a:pt x="463" y="462"/>
                </a:lnTo>
                <a:lnTo>
                  <a:pt x="1618" y="462"/>
                </a:lnTo>
                <a:cubicBezTo>
                  <a:pt x="1757" y="462"/>
                  <a:pt x="1849" y="324"/>
                  <a:pt x="1849" y="231"/>
                </a:cubicBezTo>
                <a:cubicBezTo>
                  <a:pt x="1849" y="93"/>
                  <a:pt x="1757" y="0"/>
                  <a:pt x="16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41"/>
          <p:cNvSpPr/>
          <p:nvPr/>
        </p:nvSpPr>
        <p:spPr>
          <a:xfrm>
            <a:off x="4500960" y="3020134"/>
            <a:ext cx="25710" cy="25710"/>
          </a:xfrm>
          <a:custGeom>
            <a:avLst/>
            <a:gdLst/>
            <a:ahLst/>
            <a:cxnLst/>
            <a:rect l="l" t="t" r="r" b="b"/>
            <a:pathLst>
              <a:path w="1849" h="1849" extrusionOk="0">
                <a:moveTo>
                  <a:pt x="231" y="0"/>
                </a:moveTo>
                <a:cubicBezTo>
                  <a:pt x="93" y="0"/>
                  <a:pt x="0" y="93"/>
                  <a:pt x="0" y="231"/>
                </a:cubicBezTo>
                <a:cubicBezTo>
                  <a:pt x="0" y="324"/>
                  <a:pt x="93" y="462"/>
                  <a:pt x="231" y="462"/>
                </a:cubicBezTo>
                <a:lnTo>
                  <a:pt x="1387" y="462"/>
                </a:lnTo>
                <a:lnTo>
                  <a:pt x="1387" y="1572"/>
                </a:lnTo>
                <a:cubicBezTo>
                  <a:pt x="1387" y="1710"/>
                  <a:pt x="1479" y="1849"/>
                  <a:pt x="1618" y="1849"/>
                </a:cubicBezTo>
                <a:cubicBezTo>
                  <a:pt x="1710" y="1849"/>
                  <a:pt x="1849" y="1710"/>
                  <a:pt x="1849" y="1618"/>
                </a:cubicBezTo>
                <a:lnTo>
                  <a:pt x="1849" y="231"/>
                </a:lnTo>
                <a:cubicBezTo>
                  <a:pt x="1849" y="93"/>
                  <a:pt x="1710" y="0"/>
                  <a:pt x="16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41"/>
          <p:cNvSpPr/>
          <p:nvPr/>
        </p:nvSpPr>
        <p:spPr>
          <a:xfrm>
            <a:off x="4500960" y="3052908"/>
            <a:ext cx="25710" cy="25724"/>
          </a:xfrm>
          <a:custGeom>
            <a:avLst/>
            <a:gdLst/>
            <a:ahLst/>
            <a:cxnLst/>
            <a:rect l="l" t="t" r="r" b="b"/>
            <a:pathLst>
              <a:path w="1849" h="1850" extrusionOk="0">
                <a:moveTo>
                  <a:pt x="1618" y="0"/>
                </a:moveTo>
                <a:cubicBezTo>
                  <a:pt x="1479" y="0"/>
                  <a:pt x="1387" y="93"/>
                  <a:pt x="1387" y="231"/>
                </a:cubicBezTo>
                <a:lnTo>
                  <a:pt x="1387" y="1341"/>
                </a:lnTo>
                <a:lnTo>
                  <a:pt x="231" y="1341"/>
                </a:lnTo>
                <a:cubicBezTo>
                  <a:pt x="93" y="1341"/>
                  <a:pt x="0" y="1479"/>
                  <a:pt x="0" y="1618"/>
                </a:cubicBezTo>
                <a:cubicBezTo>
                  <a:pt x="0" y="1710"/>
                  <a:pt x="93" y="1849"/>
                  <a:pt x="231" y="1849"/>
                </a:cubicBezTo>
                <a:lnTo>
                  <a:pt x="1618" y="1849"/>
                </a:lnTo>
                <a:cubicBezTo>
                  <a:pt x="1710" y="1849"/>
                  <a:pt x="1849" y="1710"/>
                  <a:pt x="1849" y="1618"/>
                </a:cubicBezTo>
                <a:lnTo>
                  <a:pt x="1849" y="231"/>
                </a:lnTo>
                <a:cubicBezTo>
                  <a:pt x="1849" y="93"/>
                  <a:pt x="1710" y="0"/>
                  <a:pt x="16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41"/>
          <p:cNvSpPr/>
          <p:nvPr/>
        </p:nvSpPr>
        <p:spPr>
          <a:xfrm>
            <a:off x="4470105" y="3052908"/>
            <a:ext cx="25724" cy="25724"/>
          </a:xfrm>
          <a:custGeom>
            <a:avLst/>
            <a:gdLst/>
            <a:ahLst/>
            <a:cxnLst/>
            <a:rect l="l" t="t" r="r" b="b"/>
            <a:pathLst>
              <a:path w="1850" h="1850" extrusionOk="0">
                <a:moveTo>
                  <a:pt x="232" y="0"/>
                </a:moveTo>
                <a:cubicBezTo>
                  <a:pt x="93" y="0"/>
                  <a:pt x="1" y="93"/>
                  <a:pt x="1" y="231"/>
                </a:cubicBezTo>
                <a:lnTo>
                  <a:pt x="1" y="1618"/>
                </a:lnTo>
                <a:cubicBezTo>
                  <a:pt x="1" y="1710"/>
                  <a:pt x="93" y="1849"/>
                  <a:pt x="232" y="1849"/>
                </a:cubicBezTo>
                <a:lnTo>
                  <a:pt x="1618" y="1849"/>
                </a:lnTo>
                <a:cubicBezTo>
                  <a:pt x="1757" y="1849"/>
                  <a:pt x="1849" y="1710"/>
                  <a:pt x="1849" y="1618"/>
                </a:cubicBezTo>
                <a:cubicBezTo>
                  <a:pt x="1849" y="1479"/>
                  <a:pt x="1757" y="1341"/>
                  <a:pt x="1618" y="1341"/>
                </a:cubicBezTo>
                <a:lnTo>
                  <a:pt x="463" y="1341"/>
                </a:lnTo>
                <a:lnTo>
                  <a:pt x="463" y="231"/>
                </a:lnTo>
                <a:cubicBezTo>
                  <a:pt x="463" y="93"/>
                  <a:pt x="370" y="0"/>
                  <a:pt x="2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41"/>
          <p:cNvSpPr/>
          <p:nvPr/>
        </p:nvSpPr>
        <p:spPr>
          <a:xfrm>
            <a:off x="3314613" y="3462925"/>
            <a:ext cx="12876" cy="44357"/>
          </a:xfrm>
          <a:custGeom>
            <a:avLst/>
            <a:gdLst/>
            <a:ahLst/>
            <a:cxnLst/>
            <a:rect l="l" t="t" r="r" b="b"/>
            <a:pathLst>
              <a:path w="926" h="3190" extrusionOk="0">
                <a:moveTo>
                  <a:pt x="1" y="0"/>
                </a:moveTo>
                <a:lnTo>
                  <a:pt x="1" y="2866"/>
                </a:lnTo>
                <a:lnTo>
                  <a:pt x="925" y="3189"/>
                </a:lnTo>
                <a:lnTo>
                  <a:pt x="9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41"/>
          <p:cNvSpPr/>
          <p:nvPr/>
        </p:nvSpPr>
        <p:spPr>
          <a:xfrm>
            <a:off x="3331967" y="3441066"/>
            <a:ext cx="48862" cy="66216"/>
          </a:xfrm>
          <a:custGeom>
            <a:avLst/>
            <a:gdLst/>
            <a:ahLst/>
            <a:cxnLst/>
            <a:rect l="l" t="t" r="r" b="b"/>
            <a:pathLst>
              <a:path w="3514" h="4762" extrusionOk="0">
                <a:moveTo>
                  <a:pt x="1202" y="1"/>
                </a:moveTo>
                <a:lnTo>
                  <a:pt x="1" y="1572"/>
                </a:lnTo>
                <a:lnTo>
                  <a:pt x="1" y="4438"/>
                </a:lnTo>
                <a:lnTo>
                  <a:pt x="694" y="4761"/>
                </a:lnTo>
                <a:lnTo>
                  <a:pt x="2774" y="4761"/>
                </a:lnTo>
                <a:lnTo>
                  <a:pt x="3513" y="2635"/>
                </a:lnTo>
                <a:lnTo>
                  <a:pt x="3513" y="1572"/>
                </a:lnTo>
                <a:lnTo>
                  <a:pt x="1757" y="1572"/>
                </a:lnTo>
                <a:lnTo>
                  <a:pt x="1757" y="278"/>
                </a:lnTo>
                <a:lnTo>
                  <a:pt x="15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41"/>
          <p:cNvSpPr/>
          <p:nvPr/>
        </p:nvSpPr>
        <p:spPr>
          <a:xfrm>
            <a:off x="3650085" y="3441066"/>
            <a:ext cx="12862" cy="44357"/>
          </a:xfrm>
          <a:custGeom>
            <a:avLst/>
            <a:gdLst/>
            <a:ahLst/>
            <a:cxnLst/>
            <a:rect l="l" t="t" r="r" b="b"/>
            <a:pathLst>
              <a:path w="925" h="3190" extrusionOk="0">
                <a:moveTo>
                  <a:pt x="0" y="1"/>
                </a:moveTo>
                <a:lnTo>
                  <a:pt x="0" y="3190"/>
                </a:lnTo>
                <a:lnTo>
                  <a:pt x="925" y="3190"/>
                </a:lnTo>
                <a:lnTo>
                  <a:pt x="925" y="278"/>
                </a:lnTo>
                <a:lnTo>
                  <a:pt x="0" y="1"/>
                </a:lnTo>
                <a:close/>
              </a:path>
            </a:pathLst>
          </a:custGeom>
          <a:solidFill>
            <a:srgbClr val="1B1464">
              <a:alpha val="43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41"/>
          <p:cNvSpPr/>
          <p:nvPr/>
        </p:nvSpPr>
        <p:spPr>
          <a:xfrm>
            <a:off x="3597385" y="3441066"/>
            <a:ext cx="48209" cy="66216"/>
          </a:xfrm>
          <a:custGeom>
            <a:avLst/>
            <a:gdLst/>
            <a:ahLst/>
            <a:cxnLst/>
            <a:rect l="l" t="t" r="r" b="b"/>
            <a:pathLst>
              <a:path w="3467" h="4762" extrusionOk="0">
                <a:moveTo>
                  <a:pt x="694" y="1"/>
                </a:moveTo>
                <a:lnTo>
                  <a:pt x="1" y="2081"/>
                </a:lnTo>
                <a:lnTo>
                  <a:pt x="1" y="3190"/>
                </a:lnTo>
                <a:lnTo>
                  <a:pt x="1711" y="3190"/>
                </a:lnTo>
                <a:lnTo>
                  <a:pt x="1711" y="4484"/>
                </a:lnTo>
                <a:lnTo>
                  <a:pt x="1942" y="4761"/>
                </a:lnTo>
                <a:lnTo>
                  <a:pt x="2265" y="4761"/>
                </a:lnTo>
                <a:lnTo>
                  <a:pt x="3467" y="3190"/>
                </a:lnTo>
                <a:lnTo>
                  <a:pt x="3467" y="278"/>
                </a:lnTo>
                <a:lnTo>
                  <a:pt x="2774" y="1"/>
                </a:lnTo>
                <a:close/>
              </a:path>
            </a:pathLst>
          </a:custGeom>
          <a:solidFill>
            <a:srgbClr val="1B1464">
              <a:alpha val="43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41"/>
          <p:cNvSpPr/>
          <p:nvPr/>
        </p:nvSpPr>
        <p:spPr>
          <a:xfrm>
            <a:off x="3879504" y="3448783"/>
            <a:ext cx="61710" cy="50141"/>
          </a:xfrm>
          <a:custGeom>
            <a:avLst/>
            <a:gdLst/>
            <a:ahLst/>
            <a:cxnLst/>
            <a:rect l="l" t="t" r="r" b="b"/>
            <a:pathLst>
              <a:path w="4438" h="3606" extrusionOk="0">
                <a:moveTo>
                  <a:pt x="2497" y="0"/>
                </a:moveTo>
                <a:lnTo>
                  <a:pt x="2497" y="740"/>
                </a:lnTo>
                <a:cubicBezTo>
                  <a:pt x="2497" y="740"/>
                  <a:pt x="1249" y="1063"/>
                  <a:pt x="648" y="2034"/>
                </a:cubicBezTo>
                <a:cubicBezTo>
                  <a:pt x="509" y="2265"/>
                  <a:pt x="371" y="2542"/>
                  <a:pt x="278" y="2820"/>
                </a:cubicBezTo>
                <a:cubicBezTo>
                  <a:pt x="186" y="2958"/>
                  <a:pt x="140" y="3097"/>
                  <a:pt x="140" y="3236"/>
                </a:cubicBezTo>
                <a:cubicBezTo>
                  <a:pt x="93" y="3328"/>
                  <a:pt x="1" y="3605"/>
                  <a:pt x="1" y="3605"/>
                </a:cubicBezTo>
                <a:cubicBezTo>
                  <a:pt x="602" y="2820"/>
                  <a:pt x="1526" y="2219"/>
                  <a:pt x="2497" y="2034"/>
                </a:cubicBezTo>
                <a:lnTo>
                  <a:pt x="2497" y="2820"/>
                </a:lnTo>
                <a:lnTo>
                  <a:pt x="4438" y="1433"/>
                </a:lnTo>
                <a:lnTo>
                  <a:pt x="2497" y="0"/>
                </a:lnTo>
                <a:close/>
              </a:path>
            </a:pathLst>
          </a:custGeom>
          <a:solidFill>
            <a:srgbClr val="1B1464">
              <a:alpha val="43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41"/>
          <p:cNvSpPr/>
          <p:nvPr/>
        </p:nvSpPr>
        <p:spPr>
          <a:xfrm>
            <a:off x="4157785" y="3446211"/>
            <a:ext cx="44357" cy="5798"/>
          </a:xfrm>
          <a:custGeom>
            <a:avLst/>
            <a:gdLst/>
            <a:ahLst/>
            <a:cxnLst/>
            <a:rect l="l" t="t" r="r" b="b"/>
            <a:pathLst>
              <a:path w="3190" h="417" extrusionOk="0">
                <a:moveTo>
                  <a:pt x="0" y="0"/>
                </a:moveTo>
                <a:lnTo>
                  <a:pt x="0" y="416"/>
                </a:lnTo>
                <a:lnTo>
                  <a:pt x="3189" y="416"/>
                </a:lnTo>
                <a:lnTo>
                  <a:pt x="3189" y="0"/>
                </a:lnTo>
                <a:close/>
              </a:path>
            </a:pathLst>
          </a:custGeom>
          <a:solidFill>
            <a:srgbClr val="1B1464">
              <a:alpha val="43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41"/>
          <p:cNvSpPr/>
          <p:nvPr/>
        </p:nvSpPr>
        <p:spPr>
          <a:xfrm>
            <a:off x="4157785" y="3461631"/>
            <a:ext cx="44357" cy="5159"/>
          </a:xfrm>
          <a:custGeom>
            <a:avLst/>
            <a:gdLst/>
            <a:ahLst/>
            <a:cxnLst/>
            <a:rect l="l" t="t" r="r" b="b"/>
            <a:pathLst>
              <a:path w="3190" h="371" extrusionOk="0">
                <a:moveTo>
                  <a:pt x="0" y="1"/>
                </a:moveTo>
                <a:lnTo>
                  <a:pt x="0" y="370"/>
                </a:lnTo>
                <a:lnTo>
                  <a:pt x="3189" y="370"/>
                </a:lnTo>
                <a:lnTo>
                  <a:pt x="3189" y="1"/>
                </a:lnTo>
                <a:close/>
              </a:path>
            </a:pathLst>
          </a:custGeom>
          <a:solidFill>
            <a:srgbClr val="1B1464">
              <a:alpha val="43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41"/>
          <p:cNvSpPr/>
          <p:nvPr/>
        </p:nvSpPr>
        <p:spPr>
          <a:xfrm>
            <a:off x="4157785" y="3479624"/>
            <a:ext cx="25710" cy="5159"/>
          </a:xfrm>
          <a:custGeom>
            <a:avLst/>
            <a:gdLst/>
            <a:ahLst/>
            <a:cxnLst/>
            <a:rect l="l" t="t" r="r" b="b"/>
            <a:pathLst>
              <a:path w="1849" h="371" extrusionOk="0">
                <a:moveTo>
                  <a:pt x="0" y="1"/>
                </a:moveTo>
                <a:lnTo>
                  <a:pt x="0" y="371"/>
                </a:lnTo>
                <a:lnTo>
                  <a:pt x="1849" y="371"/>
                </a:lnTo>
                <a:lnTo>
                  <a:pt x="1849" y="1"/>
                </a:lnTo>
                <a:close/>
              </a:path>
            </a:pathLst>
          </a:custGeom>
          <a:solidFill>
            <a:srgbClr val="1B1464">
              <a:alpha val="43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41"/>
          <p:cNvSpPr/>
          <p:nvPr/>
        </p:nvSpPr>
        <p:spPr>
          <a:xfrm>
            <a:off x="4191198" y="3479624"/>
            <a:ext cx="39852" cy="5159"/>
          </a:xfrm>
          <a:custGeom>
            <a:avLst/>
            <a:gdLst/>
            <a:ahLst/>
            <a:cxnLst/>
            <a:rect l="l" t="t" r="r" b="b"/>
            <a:pathLst>
              <a:path w="2866" h="371" extrusionOk="0">
                <a:moveTo>
                  <a:pt x="0" y="1"/>
                </a:moveTo>
                <a:lnTo>
                  <a:pt x="0" y="371"/>
                </a:lnTo>
                <a:lnTo>
                  <a:pt x="2866" y="371"/>
                </a:lnTo>
                <a:lnTo>
                  <a:pt x="2866" y="1"/>
                </a:lnTo>
                <a:close/>
              </a:path>
            </a:pathLst>
          </a:custGeom>
          <a:solidFill>
            <a:srgbClr val="1B1464">
              <a:alpha val="43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41"/>
          <p:cNvSpPr/>
          <p:nvPr/>
        </p:nvSpPr>
        <p:spPr>
          <a:xfrm>
            <a:off x="4207912" y="3462271"/>
            <a:ext cx="5784" cy="39866"/>
          </a:xfrm>
          <a:custGeom>
            <a:avLst/>
            <a:gdLst/>
            <a:ahLst/>
            <a:cxnLst/>
            <a:rect l="l" t="t" r="r" b="b"/>
            <a:pathLst>
              <a:path w="416" h="2867" extrusionOk="0">
                <a:moveTo>
                  <a:pt x="0" y="1"/>
                </a:moveTo>
                <a:lnTo>
                  <a:pt x="0" y="2866"/>
                </a:lnTo>
                <a:lnTo>
                  <a:pt x="416" y="2866"/>
                </a:lnTo>
                <a:lnTo>
                  <a:pt x="416" y="1"/>
                </a:lnTo>
                <a:close/>
              </a:path>
            </a:pathLst>
          </a:custGeom>
          <a:solidFill>
            <a:srgbClr val="1B1464">
              <a:alpha val="43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41"/>
          <p:cNvSpPr/>
          <p:nvPr/>
        </p:nvSpPr>
        <p:spPr>
          <a:xfrm>
            <a:off x="4446967" y="3465497"/>
            <a:ext cx="18007" cy="17353"/>
          </a:xfrm>
          <a:custGeom>
            <a:avLst/>
            <a:gdLst/>
            <a:ahLst/>
            <a:cxnLst/>
            <a:rect l="l" t="t" r="r" b="b"/>
            <a:pathLst>
              <a:path w="1295" h="1248" extrusionOk="0">
                <a:moveTo>
                  <a:pt x="648" y="0"/>
                </a:moveTo>
                <a:cubicBezTo>
                  <a:pt x="324" y="0"/>
                  <a:pt x="1" y="277"/>
                  <a:pt x="1" y="601"/>
                </a:cubicBezTo>
                <a:cubicBezTo>
                  <a:pt x="1" y="971"/>
                  <a:pt x="324" y="1248"/>
                  <a:pt x="648" y="1248"/>
                </a:cubicBezTo>
                <a:cubicBezTo>
                  <a:pt x="1018" y="1248"/>
                  <a:pt x="1295" y="971"/>
                  <a:pt x="1295" y="601"/>
                </a:cubicBezTo>
                <a:cubicBezTo>
                  <a:pt x="1295" y="277"/>
                  <a:pt x="1018" y="0"/>
                  <a:pt x="648" y="0"/>
                </a:cubicBezTo>
                <a:close/>
              </a:path>
            </a:pathLst>
          </a:custGeom>
          <a:solidFill>
            <a:srgbClr val="1B1464">
              <a:alpha val="43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41"/>
          <p:cNvSpPr/>
          <p:nvPr/>
        </p:nvSpPr>
        <p:spPr>
          <a:xfrm>
            <a:off x="4477822" y="3465497"/>
            <a:ext cx="18007" cy="17353"/>
          </a:xfrm>
          <a:custGeom>
            <a:avLst/>
            <a:gdLst/>
            <a:ahLst/>
            <a:cxnLst/>
            <a:rect l="l" t="t" r="r" b="b"/>
            <a:pathLst>
              <a:path w="1295" h="1248" extrusionOk="0">
                <a:moveTo>
                  <a:pt x="647" y="0"/>
                </a:moveTo>
                <a:cubicBezTo>
                  <a:pt x="324" y="0"/>
                  <a:pt x="0" y="277"/>
                  <a:pt x="0" y="601"/>
                </a:cubicBezTo>
                <a:cubicBezTo>
                  <a:pt x="0" y="971"/>
                  <a:pt x="324" y="1248"/>
                  <a:pt x="647" y="1248"/>
                </a:cubicBezTo>
                <a:cubicBezTo>
                  <a:pt x="1017" y="1248"/>
                  <a:pt x="1294" y="971"/>
                  <a:pt x="1294" y="601"/>
                </a:cubicBezTo>
                <a:cubicBezTo>
                  <a:pt x="1294" y="277"/>
                  <a:pt x="1017" y="0"/>
                  <a:pt x="647" y="0"/>
                </a:cubicBezTo>
                <a:close/>
              </a:path>
            </a:pathLst>
          </a:custGeom>
          <a:solidFill>
            <a:srgbClr val="1B1464">
              <a:alpha val="43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41"/>
          <p:cNvSpPr/>
          <p:nvPr/>
        </p:nvSpPr>
        <p:spPr>
          <a:xfrm>
            <a:off x="4508663" y="3465497"/>
            <a:ext cx="18007" cy="17353"/>
          </a:xfrm>
          <a:custGeom>
            <a:avLst/>
            <a:gdLst/>
            <a:ahLst/>
            <a:cxnLst/>
            <a:rect l="l" t="t" r="r" b="b"/>
            <a:pathLst>
              <a:path w="1295" h="1248" extrusionOk="0">
                <a:moveTo>
                  <a:pt x="648" y="0"/>
                </a:moveTo>
                <a:cubicBezTo>
                  <a:pt x="278" y="0"/>
                  <a:pt x="1" y="277"/>
                  <a:pt x="1" y="601"/>
                </a:cubicBezTo>
                <a:cubicBezTo>
                  <a:pt x="1" y="971"/>
                  <a:pt x="278" y="1248"/>
                  <a:pt x="648" y="1248"/>
                </a:cubicBezTo>
                <a:cubicBezTo>
                  <a:pt x="1018" y="1248"/>
                  <a:pt x="1295" y="971"/>
                  <a:pt x="1295" y="601"/>
                </a:cubicBezTo>
                <a:cubicBezTo>
                  <a:pt x="1295" y="277"/>
                  <a:pt x="1018" y="0"/>
                  <a:pt x="648" y="0"/>
                </a:cubicBezTo>
                <a:close/>
              </a:path>
            </a:pathLst>
          </a:custGeom>
          <a:solidFill>
            <a:srgbClr val="1B1464">
              <a:alpha val="43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41"/>
          <p:cNvSpPr/>
          <p:nvPr/>
        </p:nvSpPr>
        <p:spPr>
          <a:xfrm>
            <a:off x="1669429" y="3657650"/>
            <a:ext cx="2997348" cy="5145"/>
          </a:xfrm>
          <a:custGeom>
            <a:avLst/>
            <a:gdLst/>
            <a:ahLst/>
            <a:cxnLst/>
            <a:rect l="l" t="t" r="r" b="b"/>
            <a:pathLst>
              <a:path w="215559" h="370" extrusionOk="0">
                <a:moveTo>
                  <a:pt x="0" y="0"/>
                </a:moveTo>
                <a:lnTo>
                  <a:pt x="0" y="370"/>
                </a:lnTo>
                <a:lnTo>
                  <a:pt x="215558" y="370"/>
                </a:lnTo>
                <a:lnTo>
                  <a:pt x="2155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41"/>
          <p:cNvSpPr/>
          <p:nvPr/>
        </p:nvSpPr>
        <p:spPr>
          <a:xfrm>
            <a:off x="1669429" y="3766902"/>
            <a:ext cx="171602" cy="171602"/>
          </a:xfrm>
          <a:custGeom>
            <a:avLst/>
            <a:gdLst/>
            <a:ahLst/>
            <a:cxnLst/>
            <a:rect l="l" t="t" r="r" b="b"/>
            <a:pathLst>
              <a:path w="12341" h="12341" extrusionOk="0">
                <a:moveTo>
                  <a:pt x="6194" y="0"/>
                </a:moveTo>
                <a:cubicBezTo>
                  <a:pt x="2774" y="0"/>
                  <a:pt x="0" y="2773"/>
                  <a:pt x="0" y="6193"/>
                </a:cubicBezTo>
                <a:cubicBezTo>
                  <a:pt x="0" y="9567"/>
                  <a:pt x="2774" y="12340"/>
                  <a:pt x="6194" y="12340"/>
                </a:cubicBezTo>
                <a:cubicBezTo>
                  <a:pt x="9567" y="12340"/>
                  <a:pt x="12340" y="9567"/>
                  <a:pt x="12340" y="6193"/>
                </a:cubicBezTo>
                <a:cubicBezTo>
                  <a:pt x="12340" y="2773"/>
                  <a:pt x="9567" y="0"/>
                  <a:pt x="61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41"/>
          <p:cNvSpPr/>
          <p:nvPr/>
        </p:nvSpPr>
        <p:spPr>
          <a:xfrm>
            <a:off x="1729833" y="3793891"/>
            <a:ext cx="51435" cy="50781"/>
          </a:xfrm>
          <a:custGeom>
            <a:avLst/>
            <a:gdLst/>
            <a:ahLst/>
            <a:cxnLst/>
            <a:rect l="l" t="t" r="r" b="b"/>
            <a:pathLst>
              <a:path w="3699" h="3652" extrusionOk="0">
                <a:moveTo>
                  <a:pt x="1850" y="0"/>
                </a:moveTo>
                <a:cubicBezTo>
                  <a:pt x="833" y="0"/>
                  <a:pt x="1" y="832"/>
                  <a:pt x="1" y="1849"/>
                </a:cubicBezTo>
                <a:cubicBezTo>
                  <a:pt x="1" y="2866"/>
                  <a:pt x="833" y="3651"/>
                  <a:pt x="1850" y="3651"/>
                </a:cubicBezTo>
                <a:cubicBezTo>
                  <a:pt x="2866" y="3651"/>
                  <a:pt x="3698" y="2866"/>
                  <a:pt x="3698" y="1849"/>
                </a:cubicBezTo>
                <a:cubicBezTo>
                  <a:pt x="3698" y="832"/>
                  <a:pt x="2866" y="0"/>
                  <a:pt x="18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41"/>
          <p:cNvSpPr/>
          <p:nvPr/>
        </p:nvSpPr>
        <p:spPr>
          <a:xfrm>
            <a:off x="1706709" y="3856867"/>
            <a:ext cx="97043" cy="43078"/>
          </a:xfrm>
          <a:custGeom>
            <a:avLst/>
            <a:gdLst/>
            <a:ahLst/>
            <a:cxnLst/>
            <a:rect l="l" t="t" r="r" b="b"/>
            <a:pathLst>
              <a:path w="6979" h="3098" extrusionOk="0">
                <a:moveTo>
                  <a:pt x="3513" y="0"/>
                </a:moveTo>
                <a:cubicBezTo>
                  <a:pt x="1710" y="0"/>
                  <a:pt x="231" y="1341"/>
                  <a:pt x="0" y="3097"/>
                </a:cubicBezTo>
                <a:lnTo>
                  <a:pt x="6979" y="3097"/>
                </a:lnTo>
                <a:cubicBezTo>
                  <a:pt x="6794" y="1341"/>
                  <a:pt x="5315" y="0"/>
                  <a:pt x="35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41"/>
          <p:cNvSpPr/>
          <p:nvPr/>
        </p:nvSpPr>
        <p:spPr>
          <a:xfrm>
            <a:off x="4034392" y="3781029"/>
            <a:ext cx="634958" cy="143333"/>
          </a:xfrm>
          <a:custGeom>
            <a:avLst/>
            <a:gdLst/>
            <a:ahLst/>
            <a:cxnLst/>
            <a:rect l="l" t="t" r="r" b="b"/>
            <a:pathLst>
              <a:path w="45664" h="10308" extrusionOk="0">
                <a:moveTo>
                  <a:pt x="878" y="1"/>
                </a:moveTo>
                <a:cubicBezTo>
                  <a:pt x="370" y="1"/>
                  <a:pt x="0" y="417"/>
                  <a:pt x="0" y="925"/>
                </a:cubicBezTo>
                <a:lnTo>
                  <a:pt x="0" y="9383"/>
                </a:lnTo>
                <a:cubicBezTo>
                  <a:pt x="0" y="9891"/>
                  <a:pt x="370" y="10307"/>
                  <a:pt x="878" y="10307"/>
                </a:cubicBezTo>
                <a:lnTo>
                  <a:pt x="44739" y="10307"/>
                </a:lnTo>
                <a:cubicBezTo>
                  <a:pt x="45247" y="10307"/>
                  <a:pt x="45663" y="9891"/>
                  <a:pt x="45663" y="9383"/>
                </a:cubicBezTo>
                <a:lnTo>
                  <a:pt x="45663" y="925"/>
                </a:lnTo>
                <a:cubicBezTo>
                  <a:pt x="45663" y="417"/>
                  <a:pt x="45247" y="1"/>
                  <a:pt x="447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41"/>
          <p:cNvSpPr/>
          <p:nvPr/>
        </p:nvSpPr>
        <p:spPr>
          <a:xfrm>
            <a:off x="3214358" y="3547745"/>
            <a:ext cx="266072" cy="5798"/>
          </a:xfrm>
          <a:custGeom>
            <a:avLst/>
            <a:gdLst/>
            <a:ahLst/>
            <a:cxnLst/>
            <a:rect l="l" t="t" r="r" b="b"/>
            <a:pathLst>
              <a:path w="19135" h="417" extrusionOk="0">
                <a:moveTo>
                  <a:pt x="1" y="1"/>
                </a:moveTo>
                <a:lnTo>
                  <a:pt x="1" y="417"/>
                </a:lnTo>
                <a:lnTo>
                  <a:pt x="19135" y="417"/>
                </a:lnTo>
                <a:lnTo>
                  <a:pt x="1913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41"/>
          <p:cNvSpPr/>
          <p:nvPr/>
        </p:nvSpPr>
        <p:spPr>
          <a:xfrm>
            <a:off x="3497130" y="3547745"/>
            <a:ext cx="266072" cy="5798"/>
          </a:xfrm>
          <a:custGeom>
            <a:avLst/>
            <a:gdLst/>
            <a:ahLst/>
            <a:cxnLst/>
            <a:rect l="l" t="t" r="r" b="b"/>
            <a:pathLst>
              <a:path w="19135" h="417" extrusionOk="0">
                <a:moveTo>
                  <a:pt x="1" y="1"/>
                </a:moveTo>
                <a:lnTo>
                  <a:pt x="1" y="417"/>
                </a:lnTo>
                <a:lnTo>
                  <a:pt x="19135" y="417"/>
                </a:lnTo>
                <a:lnTo>
                  <a:pt x="19135" y="1"/>
                </a:lnTo>
                <a:close/>
              </a:path>
            </a:pathLst>
          </a:custGeom>
          <a:solidFill>
            <a:srgbClr val="1B1464">
              <a:alpha val="43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41"/>
          <p:cNvSpPr/>
          <p:nvPr/>
        </p:nvSpPr>
        <p:spPr>
          <a:xfrm>
            <a:off x="2907822" y="2018876"/>
            <a:ext cx="520561" cy="520561"/>
          </a:xfrm>
          <a:custGeom>
            <a:avLst/>
            <a:gdLst/>
            <a:ahLst/>
            <a:cxnLst/>
            <a:rect l="l" t="t" r="r" b="b"/>
            <a:pathLst>
              <a:path w="37437" h="37437" extrusionOk="0">
                <a:moveTo>
                  <a:pt x="18718" y="0"/>
                </a:moveTo>
                <a:cubicBezTo>
                  <a:pt x="8366" y="0"/>
                  <a:pt x="0" y="8366"/>
                  <a:pt x="0" y="18719"/>
                </a:cubicBezTo>
                <a:cubicBezTo>
                  <a:pt x="0" y="29071"/>
                  <a:pt x="8366" y="37437"/>
                  <a:pt x="18718" y="37437"/>
                </a:cubicBezTo>
                <a:cubicBezTo>
                  <a:pt x="29071" y="37437"/>
                  <a:pt x="37436" y="29071"/>
                  <a:pt x="37436" y="18719"/>
                </a:cubicBezTo>
                <a:cubicBezTo>
                  <a:pt x="37436" y="8366"/>
                  <a:pt x="29071" y="0"/>
                  <a:pt x="18718" y="0"/>
                </a:cubicBezTo>
                <a:close/>
              </a:path>
            </a:pathLst>
          </a:custGeom>
          <a:solidFill>
            <a:srgbClr val="1B1464">
              <a:alpha val="501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41"/>
          <p:cNvSpPr/>
          <p:nvPr/>
        </p:nvSpPr>
        <p:spPr>
          <a:xfrm>
            <a:off x="3080050" y="2162181"/>
            <a:ext cx="234577" cy="234591"/>
          </a:xfrm>
          <a:custGeom>
            <a:avLst/>
            <a:gdLst/>
            <a:ahLst/>
            <a:cxnLst/>
            <a:rect l="l" t="t" r="r" b="b"/>
            <a:pathLst>
              <a:path w="16870" h="16871" extrusionOk="0">
                <a:moveTo>
                  <a:pt x="1" y="1"/>
                </a:moveTo>
                <a:lnTo>
                  <a:pt x="1" y="16870"/>
                </a:lnTo>
                <a:lnTo>
                  <a:pt x="16870" y="8413"/>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41"/>
          <p:cNvSpPr txBox="1"/>
          <p:nvPr/>
        </p:nvSpPr>
        <p:spPr>
          <a:xfrm>
            <a:off x="3989175" y="3716338"/>
            <a:ext cx="725400" cy="23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600" b="1">
                <a:solidFill>
                  <a:schemeClr val="dk1"/>
                </a:solidFill>
                <a:latin typeface="Anaheim"/>
                <a:ea typeface="Anaheim"/>
                <a:cs typeface="Anaheim"/>
                <a:sym typeface="Anaheim"/>
              </a:rPr>
              <a:t>SUBSCRIBE 2.0 M</a:t>
            </a:r>
            <a:endParaRPr sz="600" b="1">
              <a:solidFill>
                <a:schemeClr val="dk1"/>
              </a:solidFill>
              <a:latin typeface="Anaheim"/>
              <a:ea typeface="Anaheim"/>
              <a:cs typeface="Anaheim"/>
              <a:sym typeface="Anaheim"/>
            </a:endParaRPr>
          </a:p>
        </p:txBody>
      </p:sp>
      <p:sp>
        <p:nvSpPr>
          <p:cNvPr id="586" name="Google Shape;586;p41"/>
          <p:cNvSpPr txBox="1"/>
          <p:nvPr/>
        </p:nvSpPr>
        <p:spPr>
          <a:xfrm>
            <a:off x="1596825" y="3242950"/>
            <a:ext cx="1642200" cy="234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500" b="1">
                <a:solidFill>
                  <a:schemeClr val="dk1"/>
                </a:solidFill>
                <a:latin typeface="Anaheim"/>
                <a:ea typeface="Anaheim"/>
                <a:cs typeface="Anaheim"/>
                <a:sym typeface="Anaheim"/>
              </a:rPr>
              <a:t>Lorem Ipsum Dolor Sit Amet - Lorem Ipsum Dolor Sit</a:t>
            </a:r>
            <a:endParaRPr sz="500" b="1">
              <a:solidFill>
                <a:schemeClr val="dk1"/>
              </a:solidFill>
              <a:latin typeface="Anaheim"/>
              <a:ea typeface="Anaheim"/>
              <a:cs typeface="Anaheim"/>
              <a:sym typeface="Anaheim"/>
            </a:endParaRPr>
          </a:p>
        </p:txBody>
      </p:sp>
      <p:sp>
        <p:nvSpPr>
          <p:cNvPr id="587" name="Google Shape;587;p41"/>
          <p:cNvSpPr txBox="1"/>
          <p:nvPr/>
        </p:nvSpPr>
        <p:spPr>
          <a:xfrm>
            <a:off x="1596825" y="3373850"/>
            <a:ext cx="1642200" cy="234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500">
                <a:solidFill>
                  <a:srgbClr val="1B1450"/>
                </a:solidFill>
                <a:latin typeface="Anaheim"/>
                <a:ea typeface="Anaheim"/>
                <a:cs typeface="Anaheim"/>
                <a:sym typeface="Anaheim"/>
              </a:rPr>
              <a:t>300 views</a:t>
            </a:r>
            <a:endParaRPr sz="500">
              <a:solidFill>
                <a:srgbClr val="1B1450"/>
              </a:solidFill>
              <a:latin typeface="Anaheim"/>
              <a:ea typeface="Anaheim"/>
              <a:cs typeface="Anaheim"/>
              <a:sym typeface="Anaheim"/>
            </a:endParaRPr>
          </a:p>
        </p:txBody>
      </p:sp>
      <p:sp>
        <p:nvSpPr>
          <p:cNvPr id="588" name="Google Shape;588;p41"/>
          <p:cNvSpPr txBox="1"/>
          <p:nvPr/>
        </p:nvSpPr>
        <p:spPr>
          <a:xfrm>
            <a:off x="1596825" y="3106038"/>
            <a:ext cx="1642200" cy="234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400" b="1">
                <a:solidFill>
                  <a:srgbClr val="1B1450"/>
                </a:solidFill>
                <a:latin typeface="Anaheim"/>
                <a:ea typeface="Anaheim"/>
                <a:cs typeface="Anaheim"/>
                <a:sym typeface="Anaheim"/>
              </a:rPr>
              <a:t>#loremipsum	#loremipsum</a:t>
            </a:r>
            <a:endParaRPr sz="400" b="1">
              <a:solidFill>
                <a:srgbClr val="1B1450"/>
              </a:solidFill>
              <a:latin typeface="Anaheim"/>
              <a:ea typeface="Anaheim"/>
              <a:cs typeface="Anaheim"/>
              <a:sym typeface="Anaheim"/>
            </a:endParaRPr>
          </a:p>
        </p:txBody>
      </p:sp>
      <p:sp>
        <p:nvSpPr>
          <p:cNvPr id="589" name="Google Shape;589;p41"/>
          <p:cNvSpPr txBox="1"/>
          <p:nvPr/>
        </p:nvSpPr>
        <p:spPr>
          <a:xfrm>
            <a:off x="1803750" y="3689750"/>
            <a:ext cx="1642200" cy="234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500" b="1">
                <a:solidFill>
                  <a:schemeClr val="dk1"/>
                </a:solidFill>
                <a:latin typeface="Anaheim"/>
                <a:ea typeface="Anaheim"/>
                <a:cs typeface="Anaheim"/>
                <a:sym typeface="Anaheim"/>
              </a:rPr>
              <a:t>Lorem Ipsum Dolor</a:t>
            </a:r>
            <a:endParaRPr sz="500" b="1">
              <a:solidFill>
                <a:schemeClr val="dk1"/>
              </a:solidFill>
              <a:latin typeface="Anaheim"/>
              <a:ea typeface="Anaheim"/>
              <a:cs typeface="Anaheim"/>
              <a:sym typeface="Anaheim"/>
            </a:endParaRPr>
          </a:p>
          <a:p>
            <a:pPr marL="0" lvl="0" indent="0" algn="l" rtl="0">
              <a:spcBef>
                <a:spcPts val="0"/>
              </a:spcBef>
              <a:spcAft>
                <a:spcPts val="0"/>
              </a:spcAft>
              <a:buNone/>
            </a:pPr>
            <a:r>
              <a:rPr lang="en" sz="500">
                <a:solidFill>
                  <a:schemeClr val="dk1"/>
                </a:solidFill>
                <a:latin typeface="Anaheim"/>
                <a:ea typeface="Anaheim"/>
                <a:cs typeface="Anaheim"/>
                <a:sym typeface="Anaheim"/>
              </a:rPr>
              <a:t>Sit Amet</a:t>
            </a:r>
            <a:endParaRPr sz="500">
              <a:solidFill>
                <a:schemeClr val="dk1"/>
              </a:solidFill>
              <a:latin typeface="Anaheim"/>
              <a:ea typeface="Anaheim"/>
              <a:cs typeface="Anaheim"/>
              <a:sym typeface="Anaheim"/>
            </a:endParaRPr>
          </a:p>
        </p:txBody>
      </p:sp>
      <p:sp>
        <p:nvSpPr>
          <p:cNvPr id="590" name="Google Shape;590;p41"/>
          <p:cNvSpPr txBox="1"/>
          <p:nvPr/>
        </p:nvSpPr>
        <p:spPr>
          <a:xfrm>
            <a:off x="2223950" y="2926300"/>
            <a:ext cx="544200" cy="17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400" b="1">
                <a:solidFill>
                  <a:schemeClr val="lt1"/>
                </a:solidFill>
                <a:latin typeface="Anaheim"/>
                <a:ea typeface="Anaheim"/>
                <a:cs typeface="Anaheim"/>
                <a:sym typeface="Anaheim"/>
              </a:rPr>
              <a:t>0:50 / 2:50</a:t>
            </a:r>
            <a:endParaRPr sz="400" b="1">
              <a:solidFill>
                <a:schemeClr val="lt1"/>
              </a:solidFill>
              <a:latin typeface="Anaheim"/>
              <a:ea typeface="Anaheim"/>
              <a:cs typeface="Anaheim"/>
              <a:sym typeface="Anaheim"/>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94"/>
        <p:cNvGrpSpPr/>
        <p:nvPr/>
      </p:nvGrpSpPr>
      <p:grpSpPr>
        <a:xfrm>
          <a:off x="0" y="0"/>
          <a:ext cx="0" cy="0"/>
          <a:chOff x="0" y="0"/>
          <a:chExt cx="0" cy="0"/>
        </a:xfrm>
      </p:grpSpPr>
      <p:sp>
        <p:nvSpPr>
          <p:cNvPr id="595" name="Google Shape;595;p42"/>
          <p:cNvSpPr/>
          <p:nvPr/>
        </p:nvSpPr>
        <p:spPr>
          <a:xfrm>
            <a:off x="0" y="3091250"/>
            <a:ext cx="2637600" cy="5109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42"/>
          <p:cNvSpPr/>
          <p:nvPr/>
        </p:nvSpPr>
        <p:spPr>
          <a:xfrm>
            <a:off x="0" y="1581150"/>
            <a:ext cx="2637600" cy="510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42"/>
          <p:cNvSpPr txBox="1">
            <a:spLocks noGrp="1"/>
          </p:cNvSpPr>
          <p:nvPr>
            <p:ph type="title"/>
          </p:nvPr>
        </p:nvSpPr>
        <p:spPr>
          <a:xfrm>
            <a:off x="1278050" y="343200"/>
            <a:ext cx="6588000" cy="669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THIS IS A MAP</a:t>
            </a:r>
            <a:endParaRPr/>
          </a:p>
        </p:txBody>
      </p:sp>
      <p:grpSp>
        <p:nvGrpSpPr>
          <p:cNvPr id="598" name="Google Shape;598;p42"/>
          <p:cNvGrpSpPr/>
          <p:nvPr/>
        </p:nvGrpSpPr>
        <p:grpSpPr>
          <a:xfrm>
            <a:off x="3246650" y="1457163"/>
            <a:ext cx="5216653" cy="2779101"/>
            <a:chOff x="233350" y="949250"/>
            <a:chExt cx="7137300" cy="3802300"/>
          </a:xfrm>
        </p:grpSpPr>
        <p:sp>
          <p:nvSpPr>
            <p:cNvPr id="599" name="Google Shape;599;p42"/>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FFFFFF">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42"/>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FFFFFF">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42"/>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FFFFFF">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42"/>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FFFFFF">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42"/>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FFFFFF">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42"/>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FFFFFF">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42"/>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FFFFFF">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42"/>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FFFFFF">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42"/>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FFFFFF">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42"/>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FFFFFF">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42"/>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FFFFFF">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42"/>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FFFFFF">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42"/>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FFFFFF">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42"/>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FFFFFF">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42"/>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FFFFFF">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42"/>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FFFFFF">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42"/>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FFFFFF">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42"/>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FFFFFF">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42"/>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FFFFFF">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42"/>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FFFFFF">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42"/>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FFFFFF">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42"/>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FFFFFF">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42"/>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FFFFFF">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42"/>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FFFFFF">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42"/>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FFFFFF">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42"/>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FFFFFF">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42"/>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FFFFFF">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42"/>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FFFFFF">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42"/>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FFFFFF">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42"/>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FFFFFF">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42"/>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FFFFFF">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42"/>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FFFFFF">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42"/>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FFFFFF">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42"/>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FFFFFF">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42"/>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FFFFFF">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42"/>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FFFFFF">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42"/>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FFFFFF">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42"/>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FFFFFF">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42"/>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FFFFFF">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42"/>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FFFFFF">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42"/>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FFFFFF">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42"/>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FFFFFF">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42"/>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FFFFFF">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42"/>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FFFFFF">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42"/>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FFFFFF">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42"/>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FFFFFF">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42"/>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FFFFFF">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42"/>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FFFFFF">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42"/>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FFFFFF">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42"/>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FFFFFF">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42"/>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FFFFFF">
                <a:alpha val="14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0" name="Google Shape;650;p42"/>
          <p:cNvSpPr txBox="1"/>
          <p:nvPr/>
        </p:nvSpPr>
        <p:spPr>
          <a:xfrm>
            <a:off x="711275" y="3602200"/>
            <a:ext cx="1895700" cy="720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latin typeface="Anaheim"/>
                <a:ea typeface="Anaheim"/>
                <a:cs typeface="Anaheim"/>
                <a:sym typeface="Anaheim"/>
              </a:rPr>
              <a:t>Saturn is a gas giant and has several rings</a:t>
            </a:r>
            <a:endParaRPr>
              <a:solidFill>
                <a:schemeClr val="lt1"/>
              </a:solidFill>
              <a:latin typeface="Anaheim"/>
              <a:ea typeface="Anaheim"/>
              <a:cs typeface="Anaheim"/>
              <a:sym typeface="Anaheim"/>
            </a:endParaRPr>
          </a:p>
          <a:p>
            <a:pPr marL="0" lvl="0" indent="0" algn="ctr" rtl="0">
              <a:spcBef>
                <a:spcPts val="0"/>
              </a:spcBef>
              <a:spcAft>
                <a:spcPts val="0"/>
              </a:spcAft>
              <a:buNone/>
            </a:pPr>
            <a:endParaRPr>
              <a:solidFill>
                <a:schemeClr val="lt1"/>
              </a:solidFill>
              <a:latin typeface="Anaheim"/>
              <a:ea typeface="Anaheim"/>
              <a:cs typeface="Anaheim"/>
              <a:sym typeface="Anaheim"/>
            </a:endParaRPr>
          </a:p>
          <a:p>
            <a:pPr marL="0" lvl="0" indent="0" algn="ctr" rtl="0">
              <a:spcBef>
                <a:spcPts val="0"/>
              </a:spcBef>
              <a:spcAft>
                <a:spcPts val="0"/>
              </a:spcAft>
              <a:buNone/>
            </a:pPr>
            <a:endParaRPr>
              <a:solidFill>
                <a:schemeClr val="lt1"/>
              </a:solidFill>
              <a:latin typeface="Anaheim"/>
              <a:ea typeface="Anaheim"/>
              <a:cs typeface="Anaheim"/>
              <a:sym typeface="Anaheim"/>
            </a:endParaRPr>
          </a:p>
        </p:txBody>
      </p:sp>
      <p:sp>
        <p:nvSpPr>
          <p:cNvPr id="651" name="Google Shape;651;p42"/>
          <p:cNvSpPr txBox="1"/>
          <p:nvPr/>
        </p:nvSpPr>
        <p:spPr>
          <a:xfrm>
            <a:off x="680375" y="3091250"/>
            <a:ext cx="1957500" cy="5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b="1">
                <a:solidFill>
                  <a:schemeClr val="dk1"/>
                </a:solidFill>
                <a:latin typeface="Overpass Mono"/>
                <a:ea typeface="Overpass Mono"/>
                <a:cs typeface="Overpass Mono"/>
                <a:sym typeface="Overpass Mono"/>
              </a:rPr>
              <a:t>Saturn</a:t>
            </a:r>
            <a:endParaRPr sz="2200" b="1">
              <a:solidFill>
                <a:schemeClr val="dk1"/>
              </a:solidFill>
              <a:latin typeface="Overpass Mono"/>
              <a:ea typeface="Overpass Mono"/>
              <a:cs typeface="Overpass Mono"/>
              <a:sym typeface="Overpass Mono"/>
            </a:endParaRPr>
          </a:p>
        </p:txBody>
      </p:sp>
      <p:sp>
        <p:nvSpPr>
          <p:cNvPr id="652" name="Google Shape;652;p42"/>
          <p:cNvSpPr txBox="1"/>
          <p:nvPr/>
        </p:nvSpPr>
        <p:spPr>
          <a:xfrm>
            <a:off x="711275" y="2088650"/>
            <a:ext cx="1895700" cy="720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latin typeface="Anaheim"/>
                <a:ea typeface="Anaheim"/>
                <a:cs typeface="Anaheim"/>
                <a:sym typeface="Anaheim"/>
              </a:rPr>
              <a:t>Despite being red, Mars is a cold place</a:t>
            </a:r>
            <a:endParaRPr>
              <a:solidFill>
                <a:schemeClr val="lt1"/>
              </a:solidFill>
              <a:latin typeface="Anaheim"/>
              <a:ea typeface="Anaheim"/>
              <a:cs typeface="Anaheim"/>
              <a:sym typeface="Anaheim"/>
            </a:endParaRPr>
          </a:p>
        </p:txBody>
      </p:sp>
      <p:sp>
        <p:nvSpPr>
          <p:cNvPr id="653" name="Google Shape;653;p42"/>
          <p:cNvSpPr txBox="1"/>
          <p:nvPr/>
        </p:nvSpPr>
        <p:spPr>
          <a:xfrm>
            <a:off x="680375" y="1577750"/>
            <a:ext cx="1957500" cy="51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b="1">
                <a:solidFill>
                  <a:srgbClr val="FFFFFF"/>
                </a:solidFill>
                <a:latin typeface="Overpass Mono"/>
                <a:ea typeface="Overpass Mono"/>
                <a:cs typeface="Overpass Mono"/>
                <a:sym typeface="Overpass Mono"/>
              </a:rPr>
              <a:t>Mars</a:t>
            </a:r>
            <a:endParaRPr sz="2200" b="1">
              <a:solidFill>
                <a:srgbClr val="FFFFFF"/>
              </a:solidFill>
              <a:latin typeface="Overpass Mono"/>
              <a:ea typeface="Overpass Mono"/>
              <a:cs typeface="Overpass Mono"/>
              <a:sym typeface="Overpass Mono"/>
            </a:endParaRPr>
          </a:p>
        </p:txBody>
      </p:sp>
      <p:sp>
        <p:nvSpPr>
          <p:cNvPr id="654" name="Google Shape;654;p42"/>
          <p:cNvSpPr/>
          <p:nvPr/>
        </p:nvSpPr>
        <p:spPr>
          <a:xfrm flipH="1">
            <a:off x="2434368" y="1829900"/>
            <a:ext cx="1680434" cy="303697"/>
          </a:xfrm>
          <a:custGeom>
            <a:avLst/>
            <a:gdLst/>
            <a:ahLst/>
            <a:cxnLst/>
            <a:rect l="l" t="t" r="r" b="b"/>
            <a:pathLst>
              <a:path w="159132" h="28205" extrusionOk="0">
                <a:moveTo>
                  <a:pt x="0" y="28205"/>
                </a:moveTo>
                <a:lnTo>
                  <a:pt x="28340" y="0"/>
                </a:lnTo>
                <a:lnTo>
                  <a:pt x="159132" y="52"/>
                </a:lnTo>
              </a:path>
            </a:pathLst>
          </a:custGeom>
          <a:noFill/>
          <a:ln w="28575" cap="flat" cmpd="sng">
            <a:solidFill>
              <a:schemeClr val="lt2"/>
            </a:solidFill>
            <a:prstDash val="solid"/>
            <a:round/>
            <a:headEnd type="oval" w="med" len="med"/>
            <a:tailEnd type="none" w="med" len="med"/>
          </a:ln>
        </p:spPr>
      </p:sp>
      <p:cxnSp>
        <p:nvCxnSpPr>
          <p:cNvPr id="655" name="Google Shape;655;p42"/>
          <p:cNvCxnSpPr/>
          <p:nvPr/>
        </p:nvCxnSpPr>
        <p:spPr>
          <a:xfrm>
            <a:off x="2409825" y="3371775"/>
            <a:ext cx="3505200" cy="0"/>
          </a:xfrm>
          <a:prstGeom prst="straightConnector1">
            <a:avLst/>
          </a:prstGeom>
          <a:noFill/>
          <a:ln w="28575" cap="flat" cmpd="sng">
            <a:solidFill>
              <a:schemeClr val="dk2"/>
            </a:solidFill>
            <a:prstDash val="solid"/>
            <a:round/>
            <a:headEnd type="none" w="med" len="med"/>
            <a:tailEnd type="oval" w="med" len="med"/>
          </a:ln>
        </p:spPr>
      </p:cxn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59"/>
        <p:cNvGrpSpPr/>
        <p:nvPr/>
      </p:nvGrpSpPr>
      <p:grpSpPr>
        <a:xfrm>
          <a:off x="0" y="0"/>
          <a:ext cx="0" cy="0"/>
          <a:chOff x="0" y="0"/>
          <a:chExt cx="0" cy="0"/>
        </a:xfrm>
      </p:grpSpPr>
      <p:sp>
        <p:nvSpPr>
          <p:cNvPr id="660" name="Google Shape;660;p43"/>
          <p:cNvSpPr txBox="1">
            <a:spLocks noGrp="1"/>
          </p:cNvSpPr>
          <p:nvPr>
            <p:ph type="title" idx="15"/>
          </p:nvPr>
        </p:nvSpPr>
        <p:spPr>
          <a:xfrm>
            <a:off x="1278000" y="342000"/>
            <a:ext cx="6588000" cy="669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PROCESS</a:t>
            </a:r>
            <a:endParaRPr/>
          </a:p>
        </p:txBody>
      </p:sp>
      <p:sp>
        <p:nvSpPr>
          <p:cNvPr id="661" name="Google Shape;661;p43"/>
          <p:cNvSpPr txBox="1">
            <a:spLocks noGrp="1"/>
          </p:cNvSpPr>
          <p:nvPr>
            <p:ph type="subTitle" idx="1"/>
          </p:nvPr>
        </p:nvSpPr>
        <p:spPr>
          <a:xfrm>
            <a:off x="6416724" y="2283125"/>
            <a:ext cx="1895700" cy="664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 red, Mars is a cold place</a:t>
            </a:r>
            <a:endParaRPr/>
          </a:p>
          <a:p>
            <a:pPr marL="0" lvl="0" indent="0" algn="ctr" rtl="0">
              <a:spcBef>
                <a:spcPts val="0"/>
              </a:spcBef>
              <a:spcAft>
                <a:spcPts val="0"/>
              </a:spcAft>
              <a:buNone/>
            </a:pPr>
            <a:endParaRPr/>
          </a:p>
          <a:p>
            <a:pPr marL="0" lvl="0" indent="0" algn="ctr" rtl="0">
              <a:spcBef>
                <a:spcPts val="0"/>
              </a:spcBef>
              <a:spcAft>
                <a:spcPts val="0"/>
              </a:spcAft>
              <a:buNone/>
            </a:pPr>
            <a:endParaRPr/>
          </a:p>
        </p:txBody>
      </p:sp>
      <p:sp>
        <p:nvSpPr>
          <p:cNvPr id="662" name="Google Shape;662;p43"/>
          <p:cNvSpPr txBox="1">
            <a:spLocks noGrp="1"/>
          </p:cNvSpPr>
          <p:nvPr>
            <p:ph type="title"/>
          </p:nvPr>
        </p:nvSpPr>
        <p:spPr>
          <a:xfrm>
            <a:off x="6385849" y="1753325"/>
            <a:ext cx="1957500" cy="52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Step 3</a:t>
            </a:r>
            <a:endParaRPr/>
          </a:p>
        </p:txBody>
      </p:sp>
      <p:sp>
        <p:nvSpPr>
          <p:cNvPr id="663" name="Google Shape;663;p43"/>
          <p:cNvSpPr txBox="1">
            <a:spLocks noGrp="1"/>
          </p:cNvSpPr>
          <p:nvPr>
            <p:ph type="subTitle" idx="2"/>
          </p:nvPr>
        </p:nvSpPr>
        <p:spPr>
          <a:xfrm>
            <a:off x="835225" y="2283125"/>
            <a:ext cx="1895700" cy="664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a:t>
            </a:r>
            <a:endParaRPr/>
          </a:p>
          <a:p>
            <a:pPr marL="0" lvl="0" indent="0" algn="ctr" rtl="0">
              <a:spcBef>
                <a:spcPts val="0"/>
              </a:spcBef>
              <a:spcAft>
                <a:spcPts val="0"/>
              </a:spcAft>
              <a:buNone/>
            </a:pPr>
            <a:endParaRPr/>
          </a:p>
          <a:p>
            <a:pPr marL="0" lvl="0" indent="0" algn="ctr" rtl="0">
              <a:spcBef>
                <a:spcPts val="0"/>
              </a:spcBef>
              <a:spcAft>
                <a:spcPts val="0"/>
              </a:spcAft>
              <a:buNone/>
            </a:pPr>
            <a:endParaRPr/>
          </a:p>
        </p:txBody>
      </p:sp>
      <p:sp>
        <p:nvSpPr>
          <p:cNvPr id="664" name="Google Shape;664;p43"/>
          <p:cNvSpPr txBox="1">
            <a:spLocks noGrp="1"/>
          </p:cNvSpPr>
          <p:nvPr>
            <p:ph type="title" idx="3"/>
          </p:nvPr>
        </p:nvSpPr>
        <p:spPr>
          <a:xfrm>
            <a:off x="804350" y="1753325"/>
            <a:ext cx="1957500" cy="52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Step 1</a:t>
            </a:r>
            <a:endParaRPr/>
          </a:p>
        </p:txBody>
      </p:sp>
      <p:sp>
        <p:nvSpPr>
          <p:cNvPr id="665" name="Google Shape;665;p43"/>
          <p:cNvSpPr txBox="1">
            <a:spLocks noGrp="1"/>
          </p:cNvSpPr>
          <p:nvPr>
            <p:ph type="subTitle" idx="4"/>
          </p:nvPr>
        </p:nvSpPr>
        <p:spPr>
          <a:xfrm>
            <a:off x="3624150" y="2283125"/>
            <a:ext cx="1895700" cy="664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is the second planet from the Sun</a:t>
            </a:r>
            <a:endParaRPr/>
          </a:p>
          <a:p>
            <a:pPr marL="0" lvl="0" indent="0" algn="ctr" rtl="0">
              <a:spcBef>
                <a:spcPts val="0"/>
              </a:spcBef>
              <a:spcAft>
                <a:spcPts val="0"/>
              </a:spcAft>
              <a:buNone/>
            </a:pPr>
            <a:endParaRPr/>
          </a:p>
          <a:p>
            <a:pPr marL="0" lvl="0" indent="0" algn="ctr" rtl="0">
              <a:spcBef>
                <a:spcPts val="0"/>
              </a:spcBef>
              <a:spcAft>
                <a:spcPts val="0"/>
              </a:spcAft>
              <a:buNone/>
            </a:pPr>
            <a:endParaRPr/>
          </a:p>
        </p:txBody>
      </p:sp>
      <p:sp>
        <p:nvSpPr>
          <p:cNvPr id="666" name="Google Shape;666;p43"/>
          <p:cNvSpPr txBox="1">
            <a:spLocks noGrp="1"/>
          </p:cNvSpPr>
          <p:nvPr>
            <p:ph type="title" idx="5"/>
          </p:nvPr>
        </p:nvSpPr>
        <p:spPr>
          <a:xfrm>
            <a:off x="3593246" y="1753325"/>
            <a:ext cx="1957500" cy="52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Step 2</a:t>
            </a:r>
            <a:endParaRPr/>
          </a:p>
        </p:txBody>
      </p:sp>
      <p:sp>
        <p:nvSpPr>
          <p:cNvPr id="667" name="Google Shape;667;p43"/>
          <p:cNvSpPr txBox="1">
            <a:spLocks noGrp="1"/>
          </p:cNvSpPr>
          <p:nvPr>
            <p:ph type="subTitle" idx="6"/>
          </p:nvPr>
        </p:nvSpPr>
        <p:spPr>
          <a:xfrm>
            <a:off x="6416724" y="3826425"/>
            <a:ext cx="1895700" cy="664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It’s the farthest planet from the Sun</a:t>
            </a:r>
            <a:endParaRPr/>
          </a:p>
          <a:p>
            <a:pPr marL="0" lvl="0" indent="0" algn="ctr" rtl="0">
              <a:spcBef>
                <a:spcPts val="0"/>
              </a:spcBef>
              <a:spcAft>
                <a:spcPts val="0"/>
              </a:spcAft>
              <a:buNone/>
            </a:pPr>
            <a:endParaRPr/>
          </a:p>
          <a:p>
            <a:pPr marL="0" lvl="0" indent="0" algn="ctr" rtl="0">
              <a:spcBef>
                <a:spcPts val="0"/>
              </a:spcBef>
              <a:spcAft>
                <a:spcPts val="0"/>
              </a:spcAft>
              <a:buNone/>
            </a:pPr>
            <a:endParaRPr/>
          </a:p>
        </p:txBody>
      </p:sp>
      <p:sp>
        <p:nvSpPr>
          <p:cNvPr id="668" name="Google Shape;668;p43"/>
          <p:cNvSpPr txBox="1">
            <a:spLocks noGrp="1"/>
          </p:cNvSpPr>
          <p:nvPr>
            <p:ph type="title" idx="7"/>
          </p:nvPr>
        </p:nvSpPr>
        <p:spPr>
          <a:xfrm>
            <a:off x="6385824" y="3296625"/>
            <a:ext cx="1957500" cy="52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Step 6</a:t>
            </a:r>
            <a:endParaRPr/>
          </a:p>
        </p:txBody>
      </p:sp>
      <p:sp>
        <p:nvSpPr>
          <p:cNvPr id="669" name="Google Shape;669;p43"/>
          <p:cNvSpPr txBox="1">
            <a:spLocks noGrp="1"/>
          </p:cNvSpPr>
          <p:nvPr>
            <p:ph type="subTitle" idx="8"/>
          </p:nvPr>
        </p:nvSpPr>
        <p:spPr>
          <a:xfrm>
            <a:off x="835225" y="3826425"/>
            <a:ext cx="1895700" cy="664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It’s the biggest planet in the Solar System</a:t>
            </a:r>
            <a:endParaRPr/>
          </a:p>
          <a:p>
            <a:pPr marL="0" lvl="0" indent="0" algn="ctr" rtl="0">
              <a:spcBef>
                <a:spcPts val="0"/>
              </a:spcBef>
              <a:spcAft>
                <a:spcPts val="0"/>
              </a:spcAft>
              <a:buNone/>
            </a:pPr>
            <a:endParaRPr/>
          </a:p>
          <a:p>
            <a:pPr marL="0" lvl="0" indent="0" algn="ctr" rtl="0">
              <a:spcBef>
                <a:spcPts val="0"/>
              </a:spcBef>
              <a:spcAft>
                <a:spcPts val="0"/>
              </a:spcAft>
              <a:buNone/>
            </a:pPr>
            <a:endParaRPr/>
          </a:p>
        </p:txBody>
      </p:sp>
      <p:sp>
        <p:nvSpPr>
          <p:cNvPr id="670" name="Google Shape;670;p43"/>
          <p:cNvSpPr txBox="1">
            <a:spLocks noGrp="1"/>
          </p:cNvSpPr>
          <p:nvPr>
            <p:ph type="title" idx="9"/>
          </p:nvPr>
        </p:nvSpPr>
        <p:spPr>
          <a:xfrm>
            <a:off x="804325" y="3296625"/>
            <a:ext cx="1957500" cy="52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Step 4</a:t>
            </a:r>
            <a:endParaRPr/>
          </a:p>
        </p:txBody>
      </p:sp>
      <p:sp>
        <p:nvSpPr>
          <p:cNvPr id="671" name="Google Shape;671;p43"/>
          <p:cNvSpPr txBox="1">
            <a:spLocks noGrp="1"/>
          </p:cNvSpPr>
          <p:nvPr>
            <p:ph type="subTitle" idx="13"/>
          </p:nvPr>
        </p:nvSpPr>
        <p:spPr>
          <a:xfrm>
            <a:off x="3624150" y="3826425"/>
            <a:ext cx="1895700" cy="664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 is the ringed one and a gas giant</a:t>
            </a:r>
            <a:endParaRPr/>
          </a:p>
          <a:p>
            <a:pPr marL="0" lvl="0" indent="0" algn="ctr" rtl="0">
              <a:spcBef>
                <a:spcPts val="0"/>
              </a:spcBef>
              <a:spcAft>
                <a:spcPts val="0"/>
              </a:spcAft>
              <a:buNone/>
            </a:pPr>
            <a:endParaRPr/>
          </a:p>
          <a:p>
            <a:pPr marL="0" lvl="0" indent="0" algn="ctr" rtl="0">
              <a:spcBef>
                <a:spcPts val="0"/>
              </a:spcBef>
              <a:spcAft>
                <a:spcPts val="0"/>
              </a:spcAft>
              <a:buNone/>
            </a:pPr>
            <a:endParaRPr/>
          </a:p>
        </p:txBody>
      </p:sp>
      <p:sp>
        <p:nvSpPr>
          <p:cNvPr id="672" name="Google Shape;672;p43"/>
          <p:cNvSpPr txBox="1">
            <a:spLocks noGrp="1"/>
          </p:cNvSpPr>
          <p:nvPr>
            <p:ph type="title" idx="14"/>
          </p:nvPr>
        </p:nvSpPr>
        <p:spPr>
          <a:xfrm>
            <a:off x="3593246" y="3296625"/>
            <a:ext cx="1957500" cy="52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Step 5</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76"/>
        <p:cNvGrpSpPr/>
        <p:nvPr/>
      </p:nvGrpSpPr>
      <p:grpSpPr>
        <a:xfrm>
          <a:off x="0" y="0"/>
          <a:ext cx="0" cy="0"/>
          <a:chOff x="0" y="0"/>
          <a:chExt cx="0" cy="0"/>
        </a:xfrm>
      </p:grpSpPr>
      <p:sp>
        <p:nvSpPr>
          <p:cNvPr id="677" name="Google Shape;677;p44"/>
          <p:cNvSpPr txBox="1">
            <a:spLocks noGrp="1"/>
          </p:cNvSpPr>
          <p:nvPr>
            <p:ph type="title"/>
          </p:nvPr>
        </p:nvSpPr>
        <p:spPr>
          <a:xfrm>
            <a:off x="3762375" y="1012300"/>
            <a:ext cx="4915200" cy="1940100"/>
          </a:xfrm>
          <a:prstGeom prst="rect">
            <a:avLst/>
          </a:prstGeom>
        </p:spPr>
        <p:txBody>
          <a:bodyPr spcFirstLastPara="1" wrap="square" lIns="91425" tIns="0" rIns="91425" bIns="0" anchor="ctr" anchorCtr="0">
            <a:noAutofit/>
          </a:bodyPr>
          <a:lstStyle/>
          <a:p>
            <a:pPr marL="0" lvl="0" indent="0" algn="r" rtl="0">
              <a:spcBef>
                <a:spcPts val="0"/>
              </a:spcBef>
              <a:spcAft>
                <a:spcPts val="0"/>
              </a:spcAft>
              <a:buNone/>
            </a:pPr>
            <a:r>
              <a:rPr lang="en"/>
              <a:t>A PICTURE IS WORTH A THOUSAND WORDS</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pic>
        <p:nvPicPr>
          <p:cNvPr id="682" name="Google Shape;682;p45"/>
          <p:cNvPicPr preferRelativeResize="0"/>
          <p:nvPr/>
        </p:nvPicPr>
        <p:blipFill rotWithShape="1">
          <a:blip r:embed="rId3">
            <a:alphaModFix/>
          </a:blip>
          <a:srcRect l="19480" t="1533" r="24168" b="20621"/>
          <a:stretch/>
        </p:blipFill>
        <p:spPr>
          <a:xfrm>
            <a:off x="3696302" y="1359975"/>
            <a:ext cx="1749576" cy="2417100"/>
          </a:xfrm>
          <a:prstGeom prst="rect">
            <a:avLst/>
          </a:prstGeom>
          <a:noFill/>
          <a:ln>
            <a:noFill/>
          </a:ln>
        </p:spPr>
      </p:pic>
      <p:sp>
        <p:nvSpPr>
          <p:cNvPr id="683" name="Google Shape;683;p45"/>
          <p:cNvSpPr/>
          <p:nvPr/>
        </p:nvSpPr>
        <p:spPr>
          <a:xfrm>
            <a:off x="4846935" y="2568527"/>
            <a:ext cx="3353952" cy="384832"/>
          </a:xfrm>
          <a:custGeom>
            <a:avLst/>
            <a:gdLst/>
            <a:ahLst/>
            <a:cxnLst/>
            <a:rect l="l" t="t" r="r" b="b"/>
            <a:pathLst>
              <a:path w="104811" h="12026" extrusionOk="0">
                <a:moveTo>
                  <a:pt x="0" y="0"/>
                </a:moveTo>
                <a:lnTo>
                  <a:pt x="104811" y="0"/>
                </a:lnTo>
                <a:lnTo>
                  <a:pt x="104811" y="12025"/>
                </a:lnTo>
                <a:lnTo>
                  <a:pt x="0" y="12025"/>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45"/>
          <p:cNvSpPr txBox="1">
            <a:spLocks noGrp="1"/>
          </p:cNvSpPr>
          <p:nvPr>
            <p:ph type="subTitle" idx="2"/>
          </p:nvPr>
        </p:nvSpPr>
        <p:spPr>
          <a:xfrm>
            <a:off x="1129300" y="3151101"/>
            <a:ext cx="2391600" cy="468300"/>
          </a:xfrm>
          <a:prstGeom prst="rect">
            <a:avLst/>
          </a:prstGeom>
        </p:spPr>
        <p:txBody>
          <a:bodyPr spcFirstLastPara="1" wrap="square" lIns="91425" tIns="0" rIns="91425" bIns="91425" anchor="t" anchorCtr="0">
            <a:noAutofit/>
          </a:bodyPr>
          <a:lstStyle/>
          <a:p>
            <a:pPr marL="0" lvl="0" indent="0" algn="r" rtl="0">
              <a:spcBef>
                <a:spcPts val="0"/>
              </a:spcBef>
              <a:spcAft>
                <a:spcPts val="0"/>
              </a:spcAft>
              <a:buNone/>
            </a:pPr>
            <a:r>
              <a:rPr lang="en"/>
              <a:t>Jupiter is the biggest planet in the Solar System</a:t>
            </a:r>
            <a:endParaRPr/>
          </a:p>
          <a:p>
            <a:pPr marL="0" lvl="0" indent="0" algn="r" rtl="0">
              <a:spcBef>
                <a:spcPts val="0"/>
              </a:spcBef>
              <a:spcAft>
                <a:spcPts val="0"/>
              </a:spcAft>
              <a:buNone/>
            </a:pPr>
            <a:endParaRPr/>
          </a:p>
        </p:txBody>
      </p:sp>
      <p:sp>
        <p:nvSpPr>
          <p:cNvPr id="685" name="Google Shape;685;p45"/>
          <p:cNvSpPr txBox="1">
            <a:spLocks noGrp="1"/>
          </p:cNvSpPr>
          <p:nvPr>
            <p:ph type="subTitle" idx="1"/>
          </p:nvPr>
        </p:nvSpPr>
        <p:spPr>
          <a:xfrm>
            <a:off x="5626675" y="1941426"/>
            <a:ext cx="2391600" cy="4662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a:t>Despite being red, Mars is actually a cold place</a:t>
            </a:r>
            <a:endParaRPr/>
          </a:p>
          <a:p>
            <a:pPr marL="0" lvl="0" indent="0" algn="l" rtl="0">
              <a:spcBef>
                <a:spcPts val="0"/>
              </a:spcBef>
              <a:spcAft>
                <a:spcPts val="0"/>
              </a:spcAft>
              <a:buNone/>
            </a:pPr>
            <a:endParaRPr/>
          </a:p>
        </p:txBody>
      </p:sp>
      <p:sp>
        <p:nvSpPr>
          <p:cNvPr id="686" name="Google Shape;686;p45"/>
          <p:cNvSpPr txBox="1">
            <a:spLocks noGrp="1"/>
          </p:cNvSpPr>
          <p:nvPr>
            <p:ph type="title"/>
          </p:nvPr>
        </p:nvSpPr>
        <p:spPr>
          <a:xfrm>
            <a:off x="1125100" y="2794025"/>
            <a:ext cx="2395800" cy="263400"/>
          </a:xfrm>
          <a:prstGeom prst="rect">
            <a:avLst/>
          </a:prstGeom>
        </p:spPr>
        <p:txBody>
          <a:bodyPr spcFirstLastPara="1" wrap="square" lIns="91425" tIns="0" rIns="91425" bIns="0" anchor="ctr" anchorCtr="0">
            <a:noAutofit/>
          </a:bodyPr>
          <a:lstStyle/>
          <a:p>
            <a:pPr marL="0" lvl="0" indent="0" algn="r" rtl="0">
              <a:spcBef>
                <a:spcPts val="0"/>
              </a:spcBef>
              <a:spcAft>
                <a:spcPts val="0"/>
              </a:spcAft>
              <a:buNone/>
            </a:pPr>
            <a:r>
              <a:rPr lang="en"/>
              <a:t>Problem</a:t>
            </a:r>
            <a:endParaRPr/>
          </a:p>
        </p:txBody>
      </p:sp>
      <p:sp>
        <p:nvSpPr>
          <p:cNvPr id="687" name="Google Shape;687;p45"/>
          <p:cNvSpPr txBox="1">
            <a:spLocks noGrp="1"/>
          </p:cNvSpPr>
          <p:nvPr>
            <p:ph type="title" idx="3"/>
          </p:nvPr>
        </p:nvSpPr>
        <p:spPr>
          <a:xfrm>
            <a:off x="5626675" y="1582550"/>
            <a:ext cx="2395800" cy="265200"/>
          </a:xfrm>
          <a:prstGeom prst="rect">
            <a:avLst/>
          </a:prstGeom>
        </p:spPr>
        <p:txBody>
          <a:bodyPr spcFirstLastPara="1" wrap="square" lIns="91425" tIns="0" rIns="91425" bIns="0" anchor="ctr" anchorCtr="0">
            <a:noAutofit/>
          </a:bodyPr>
          <a:lstStyle/>
          <a:p>
            <a:pPr marL="0" lvl="0" indent="0" algn="l" rtl="0">
              <a:spcBef>
                <a:spcPts val="0"/>
              </a:spcBef>
              <a:spcAft>
                <a:spcPts val="0"/>
              </a:spcAft>
              <a:buNone/>
            </a:pPr>
            <a:r>
              <a:rPr lang="en"/>
              <a:t>Solution</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28"/>
          <p:cNvSpPr txBox="1">
            <a:spLocks noGrp="1"/>
          </p:cNvSpPr>
          <p:nvPr>
            <p:ph type="title"/>
          </p:nvPr>
        </p:nvSpPr>
        <p:spPr>
          <a:xfrm>
            <a:off x="1278050" y="343200"/>
            <a:ext cx="6588000" cy="669000"/>
          </a:xfrm>
          <a:prstGeom prst="rect">
            <a:avLst/>
          </a:prstGeom>
        </p:spPr>
        <p:txBody>
          <a:bodyPr spcFirstLastPara="1" wrap="square" lIns="91425" tIns="91425" rIns="91425" bIns="91425" anchor="t" anchorCtr="0">
            <a:noAutofit/>
          </a:bodyPr>
          <a:lstStyle/>
          <a:p>
            <a:r>
              <a:rPr lang="en-IN" b="0" dirty="0"/>
              <a:t>Welcome To This Course</a:t>
            </a:r>
          </a:p>
        </p:txBody>
      </p:sp>
      <p:sp>
        <p:nvSpPr>
          <p:cNvPr id="341" name="Google Shape;341;p28"/>
          <p:cNvSpPr txBox="1">
            <a:spLocks noGrp="1"/>
          </p:cNvSpPr>
          <p:nvPr>
            <p:ph type="subTitle" idx="1"/>
          </p:nvPr>
        </p:nvSpPr>
        <p:spPr>
          <a:xfrm flipH="1">
            <a:off x="720000" y="1132375"/>
            <a:ext cx="7704000" cy="3294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t>Syllabus Explanation</a:t>
            </a: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91"/>
        <p:cNvGrpSpPr/>
        <p:nvPr/>
      </p:nvGrpSpPr>
      <p:grpSpPr>
        <a:xfrm>
          <a:off x="0" y="0"/>
          <a:ext cx="0" cy="0"/>
          <a:chOff x="0" y="0"/>
          <a:chExt cx="0" cy="0"/>
        </a:xfrm>
      </p:grpSpPr>
      <p:sp>
        <p:nvSpPr>
          <p:cNvPr id="692" name="Google Shape;692;p46"/>
          <p:cNvSpPr/>
          <p:nvPr/>
        </p:nvSpPr>
        <p:spPr>
          <a:xfrm>
            <a:off x="0" y="2123344"/>
            <a:ext cx="3504300" cy="1548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46"/>
          <p:cNvSpPr txBox="1">
            <a:spLocks noGrp="1"/>
          </p:cNvSpPr>
          <p:nvPr>
            <p:ph type="title"/>
          </p:nvPr>
        </p:nvSpPr>
        <p:spPr>
          <a:xfrm>
            <a:off x="1278050" y="343200"/>
            <a:ext cx="6588000" cy="669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OVERVIEW DIAGRAM</a:t>
            </a:r>
            <a:endParaRPr/>
          </a:p>
        </p:txBody>
      </p:sp>
      <p:sp>
        <p:nvSpPr>
          <p:cNvPr id="694" name="Google Shape;694;p46"/>
          <p:cNvSpPr txBox="1">
            <a:spLocks noGrp="1"/>
          </p:cNvSpPr>
          <p:nvPr>
            <p:ph type="subTitle" idx="4294967295"/>
          </p:nvPr>
        </p:nvSpPr>
        <p:spPr>
          <a:xfrm flipH="1">
            <a:off x="870575" y="2926050"/>
            <a:ext cx="2435700" cy="442200"/>
          </a:xfrm>
          <a:prstGeom prst="rect">
            <a:avLst/>
          </a:prstGeom>
        </p:spPr>
        <p:txBody>
          <a:bodyPr spcFirstLastPara="1" wrap="square" lIns="91425" tIns="0" rIns="91425" bIns="0" anchor="t" anchorCtr="0">
            <a:noAutofit/>
          </a:bodyPr>
          <a:lstStyle/>
          <a:p>
            <a:pPr marL="0" lvl="0" indent="0" algn="r" rtl="0">
              <a:spcBef>
                <a:spcPts val="0"/>
              </a:spcBef>
              <a:spcAft>
                <a:spcPts val="1600"/>
              </a:spcAft>
              <a:buNone/>
            </a:pPr>
            <a:r>
              <a:rPr lang="en" sz="1600">
                <a:solidFill>
                  <a:schemeClr val="dk1"/>
                </a:solidFill>
              </a:rPr>
              <a:t>Saturn is composed of hydrogen and helium</a:t>
            </a:r>
            <a:endParaRPr sz="1600">
              <a:solidFill>
                <a:schemeClr val="dk1"/>
              </a:solidFill>
            </a:endParaRPr>
          </a:p>
        </p:txBody>
      </p:sp>
      <p:sp>
        <p:nvSpPr>
          <p:cNvPr id="695" name="Google Shape;695;p46"/>
          <p:cNvSpPr txBox="1">
            <a:spLocks noGrp="1"/>
          </p:cNvSpPr>
          <p:nvPr>
            <p:ph type="ctrTitle" idx="4294967295"/>
          </p:nvPr>
        </p:nvSpPr>
        <p:spPr>
          <a:xfrm flipH="1">
            <a:off x="5340600" y="1316950"/>
            <a:ext cx="2697600" cy="273000"/>
          </a:xfrm>
          <a:prstGeom prst="rect">
            <a:avLst/>
          </a:prstGeom>
        </p:spPr>
        <p:txBody>
          <a:bodyPr spcFirstLastPara="1" wrap="square" lIns="91425" tIns="0" rIns="91425" bIns="0" anchor="ctr" anchorCtr="0">
            <a:noAutofit/>
          </a:bodyPr>
          <a:lstStyle/>
          <a:p>
            <a:pPr marL="0" lvl="0" indent="0" algn="l" rtl="0">
              <a:spcBef>
                <a:spcPts val="0"/>
              </a:spcBef>
              <a:spcAft>
                <a:spcPts val="0"/>
              </a:spcAft>
              <a:buNone/>
            </a:pPr>
            <a:r>
              <a:rPr lang="en" sz="2200">
                <a:solidFill>
                  <a:schemeClr val="dk2"/>
                </a:solidFill>
              </a:rPr>
              <a:t>Header</a:t>
            </a:r>
            <a:endParaRPr sz="2200">
              <a:solidFill>
                <a:schemeClr val="dk2"/>
              </a:solidFill>
            </a:endParaRPr>
          </a:p>
        </p:txBody>
      </p:sp>
      <p:sp>
        <p:nvSpPr>
          <p:cNvPr id="696" name="Google Shape;696;p46"/>
          <p:cNvSpPr txBox="1">
            <a:spLocks noGrp="1"/>
          </p:cNvSpPr>
          <p:nvPr>
            <p:ph type="subTitle" idx="4294967295"/>
          </p:nvPr>
        </p:nvSpPr>
        <p:spPr>
          <a:xfrm flipH="1">
            <a:off x="5339400" y="1603325"/>
            <a:ext cx="2698800" cy="273000"/>
          </a:xfrm>
          <a:prstGeom prst="rect">
            <a:avLst/>
          </a:prstGeom>
        </p:spPr>
        <p:txBody>
          <a:bodyPr spcFirstLastPara="1" wrap="square" lIns="91425" tIns="0" rIns="91425" bIns="0" anchor="t" anchorCtr="0">
            <a:noAutofit/>
          </a:bodyPr>
          <a:lstStyle/>
          <a:p>
            <a:pPr marL="0" lvl="0" indent="0" algn="l" rtl="0">
              <a:spcBef>
                <a:spcPts val="0"/>
              </a:spcBef>
              <a:spcAft>
                <a:spcPts val="0"/>
              </a:spcAft>
              <a:buNone/>
            </a:pPr>
            <a:r>
              <a:rPr lang="en" sz="1400"/>
              <a:t>Mercury is the smallest planet</a:t>
            </a:r>
            <a:endParaRPr sz="1400"/>
          </a:p>
          <a:p>
            <a:pPr marL="0" lvl="0" indent="0" algn="l" rtl="0">
              <a:spcBef>
                <a:spcPts val="1600"/>
              </a:spcBef>
              <a:spcAft>
                <a:spcPts val="1600"/>
              </a:spcAft>
              <a:buNone/>
            </a:pPr>
            <a:endParaRPr sz="1400"/>
          </a:p>
        </p:txBody>
      </p:sp>
      <p:sp>
        <p:nvSpPr>
          <p:cNvPr id="697" name="Google Shape;697;p46"/>
          <p:cNvSpPr txBox="1">
            <a:spLocks noGrp="1"/>
          </p:cNvSpPr>
          <p:nvPr>
            <p:ph type="ctrTitle" idx="4294967295"/>
          </p:nvPr>
        </p:nvSpPr>
        <p:spPr>
          <a:xfrm flipH="1">
            <a:off x="5340600" y="2180501"/>
            <a:ext cx="2697600" cy="274200"/>
          </a:xfrm>
          <a:prstGeom prst="rect">
            <a:avLst/>
          </a:prstGeom>
        </p:spPr>
        <p:txBody>
          <a:bodyPr spcFirstLastPara="1" wrap="square" lIns="91425" tIns="0" rIns="91425" bIns="0" anchor="ctr" anchorCtr="0">
            <a:noAutofit/>
          </a:bodyPr>
          <a:lstStyle/>
          <a:p>
            <a:pPr marL="0" lvl="0" indent="0" algn="l" rtl="0">
              <a:spcBef>
                <a:spcPts val="0"/>
              </a:spcBef>
              <a:spcAft>
                <a:spcPts val="0"/>
              </a:spcAft>
              <a:buNone/>
            </a:pPr>
            <a:r>
              <a:rPr lang="en" sz="2200">
                <a:solidFill>
                  <a:schemeClr val="dk2"/>
                </a:solidFill>
              </a:rPr>
              <a:t>Nav</a:t>
            </a:r>
            <a:endParaRPr sz="2200">
              <a:solidFill>
                <a:schemeClr val="dk2"/>
              </a:solidFill>
            </a:endParaRPr>
          </a:p>
        </p:txBody>
      </p:sp>
      <p:sp>
        <p:nvSpPr>
          <p:cNvPr id="698" name="Google Shape;698;p46"/>
          <p:cNvSpPr txBox="1">
            <a:spLocks noGrp="1"/>
          </p:cNvSpPr>
          <p:nvPr>
            <p:ph type="subTitle" idx="4294967295"/>
          </p:nvPr>
        </p:nvSpPr>
        <p:spPr>
          <a:xfrm flipH="1">
            <a:off x="5339475" y="2465100"/>
            <a:ext cx="2698800" cy="274200"/>
          </a:xfrm>
          <a:prstGeom prst="rect">
            <a:avLst/>
          </a:prstGeom>
        </p:spPr>
        <p:txBody>
          <a:bodyPr spcFirstLastPara="1" wrap="square" lIns="91425" tIns="0" rIns="91425" bIns="0" anchor="t" anchorCtr="0">
            <a:noAutofit/>
          </a:bodyPr>
          <a:lstStyle/>
          <a:p>
            <a:pPr marL="0" lvl="0" indent="0" algn="l" rtl="0">
              <a:spcBef>
                <a:spcPts val="0"/>
              </a:spcBef>
              <a:spcAft>
                <a:spcPts val="0"/>
              </a:spcAft>
              <a:buNone/>
            </a:pPr>
            <a:r>
              <a:rPr lang="en" sz="1400"/>
              <a:t>Despite being red, Mars is cold</a:t>
            </a: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1600"/>
              </a:spcAft>
              <a:buNone/>
            </a:pPr>
            <a:endParaRPr sz="1400"/>
          </a:p>
        </p:txBody>
      </p:sp>
      <p:sp>
        <p:nvSpPr>
          <p:cNvPr id="699" name="Google Shape;699;p46"/>
          <p:cNvSpPr txBox="1">
            <a:spLocks noGrp="1"/>
          </p:cNvSpPr>
          <p:nvPr>
            <p:ph type="ctrTitle" idx="4294967295"/>
          </p:nvPr>
        </p:nvSpPr>
        <p:spPr>
          <a:xfrm flipH="1">
            <a:off x="5339551" y="3097500"/>
            <a:ext cx="2698800" cy="274200"/>
          </a:xfrm>
          <a:prstGeom prst="rect">
            <a:avLst/>
          </a:prstGeom>
        </p:spPr>
        <p:txBody>
          <a:bodyPr spcFirstLastPara="1" wrap="square" lIns="91425" tIns="0" rIns="91425" bIns="0" anchor="ctr" anchorCtr="0">
            <a:noAutofit/>
          </a:bodyPr>
          <a:lstStyle/>
          <a:p>
            <a:pPr marL="0" lvl="0" indent="0" algn="l" rtl="0">
              <a:spcBef>
                <a:spcPts val="0"/>
              </a:spcBef>
              <a:spcAft>
                <a:spcPts val="0"/>
              </a:spcAft>
              <a:buNone/>
            </a:pPr>
            <a:r>
              <a:rPr lang="en" sz="2200">
                <a:solidFill>
                  <a:schemeClr val="dk2"/>
                </a:solidFill>
              </a:rPr>
              <a:t>Body</a:t>
            </a:r>
            <a:endParaRPr sz="2200">
              <a:solidFill>
                <a:schemeClr val="dk2"/>
              </a:solidFill>
            </a:endParaRPr>
          </a:p>
        </p:txBody>
      </p:sp>
      <p:sp>
        <p:nvSpPr>
          <p:cNvPr id="700" name="Google Shape;700;p46"/>
          <p:cNvSpPr txBox="1">
            <a:spLocks noGrp="1"/>
          </p:cNvSpPr>
          <p:nvPr>
            <p:ph type="subTitle" idx="4294967295"/>
          </p:nvPr>
        </p:nvSpPr>
        <p:spPr>
          <a:xfrm flipH="1">
            <a:off x="5339475" y="3382100"/>
            <a:ext cx="2698800" cy="274200"/>
          </a:xfrm>
          <a:prstGeom prst="rect">
            <a:avLst/>
          </a:prstGeom>
        </p:spPr>
        <p:txBody>
          <a:bodyPr spcFirstLastPara="1" wrap="square" lIns="91425" tIns="0" rIns="91425" bIns="0" anchor="t" anchorCtr="0">
            <a:noAutofit/>
          </a:bodyPr>
          <a:lstStyle/>
          <a:p>
            <a:pPr marL="0" lvl="0" indent="0" algn="l" rtl="0">
              <a:spcBef>
                <a:spcPts val="0"/>
              </a:spcBef>
              <a:spcAft>
                <a:spcPts val="0"/>
              </a:spcAft>
              <a:buNone/>
            </a:pPr>
            <a:r>
              <a:rPr lang="en" sz="1400"/>
              <a:t>Earth is where we live on</a:t>
            </a:r>
            <a:endParaRPr sz="1400"/>
          </a:p>
          <a:p>
            <a:pPr marL="0" lvl="0" indent="0" algn="l" rtl="0">
              <a:spcBef>
                <a:spcPts val="1600"/>
              </a:spcBef>
              <a:spcAft>
                <a:spcPts val="1600"/>
              </a:spcAft>
              <a:buNone/>
            </a:pPr>
            <a:endParaRPr sz="1400"/>
          </a:p>
        </p:txBody>
      </p:sp>
      <p:sp>
        <p:nvSpPr>
          <p:cNvPr id="701" name="Google Shape;701;p46"/>
          <p:cNvSpPr txBox="1">
            <a:spLocks noGrp="1"/>
          </p:cNvSpPr>
          <p:nvPr>
            <p:ph type="ctrTitle" idx="4294967295"/>
          </p:nvPr>
        </p:nvSpPr>
        <p:spPr>
          <a:xfrm flipH="1">
            <a:off x="5340675" y="3953551"/>
            <a:ext cx="2697600" cy="274200"/>
          </a:xfrm>
          <a:prstGeom prst="rect">
            <a:avLst/>
          </a:prstGeom>
        </p:spPr>
        <p:txBody>
          <a:bodyPr spcFirstLastPara="1" wrap="square" lIns="91425" tIns="0" rIns="91425" bIns="0" anchor="ctr" anchorCtr="0">
            <a:noAutofit/>
          </a:bodyPr>
          <a:lstStyle/>
          <a:p>
            <a:pPr marL="0" lvl="0" indent="0" algn="l" rtl="0">
              <a:spcBef>
                <a:spcPts val="0"/>
              </a:spcBef>
              <a:spcAft>
                <a:spcPts val="0"/>
              </a:spcAft>
              <a:buNone/>
            </a:pPr>
            <a:r>
              <a:rPr lang="en" sz="2200">
                <a:solidFill>
                  <a:schemeClr val="dk2"/>
                </a:solidFill>
              </a:rPr>
              <a:t>Footer</a:t>
            </a:r>
            <a:endParaRPr sz="2200">
              <a:solidFill>
                <a:schemeClr val="dk2"/>
              </a:solidFill>
            </a:endParaRPr>
          </a:p>
        </p:txBody>
      </p:sp>
      <p:sp>
        <p:nvSpPr>
          <p:cNvPr id="702" name="Google Shape;702;p46"/>
          <p:cNvSpPr txBox="1">
            <a:spLocks noGrp="1"/>
          </p:cNvSpPr>
          <p:nvPr>
            <p:ph type="subTitle" idx="4294967295"/>
          </p:nvPr>
        </p:nvSpPr>
        <p:spPr>
          <a:xfrm flipH="1">
            <a:off x="5339475" y="4238150"/>
            <a:ext cx="2698800" cy="274200"/>
          </a:xfrm>
          <a:prstGeom prst="rect">
            <a:avLst/>
          </a:prstGeom>
        </p:spPr>
        <p:txBody>
          <a:bodyPr spcFirstLastPara="1" wrap="square" lIns="91425" tIns="0" rIns="91425" bIns="0" anchor="t" anchorCtr="0">
            <a:noAutofit/>
          </a:bodyPr>
          <a:lstStyle/>
          <a:p>
            <a:pPr marL="0" lvl="0" indent="0" algn="l" rtl="0">
              <a:spcBef>
                <a:spcPts val="0"/>
              </a:spcBef>
              <a:spcAft>
                <a:spcPts val="0"/>
              </a:spcAft>
              <a:buNone/>
            </a:pPr>
            <a:r>
              <a:rPr lang="en" sz="1400"/>
              <a:t>Pluto is now a dwarf planet</a:t>
            </a:r>
            <a:endParaRPr sz="1400"/>
          </a:p>
          <a:p>
            <a:pPr marL="0" lvl="0" indent="0" algn="l" rtl="0">
              <a:spcBef>
                <a:spcPts val="1600"/>
              </a:spcBef>
              <a:spcAft>
                <a:spcPts val="1600"/>
              </a:spcAft>
              <a:buNone/>
            </a:pPr>
            <a:endParaRPr sz="1400"/>
          </a:p>
        </p:txBody>
      </p:sp>
      <p:sp>
        <p:nvSpPr>
          <p:cNvPr id="703" name="Google Shape;703;p46"/>
          <p:cNvSpPr/>
          <p:nvPr/>
        </p:nvSpPr>
        <p:spPr>
          <a:xfrm>
            <a:off x="0" y="2610900"/>
            <a:ext cx="1785055" cy="188756"/>
          </a:xfrm>
          <a:custGeom>
            <a:avLst/>
            <a:gdLst/>
            <a:ahLst/>
            <a:cxnLst/>
            <a:rect l="l" t="t" r="r" b="b"/>
            <a:pathLst>
              <a:path w="106491" h="5847" extrusionOk="0">
                <a:moveTo>
                  <a:pt x="1" y="0"/>
                </a:moveTo>
                <a:lnTo>
                  <a:pt x="1" y="5846"/>
                </a:lnTo>
                <a:lnTo>
                  <a:pt x="106490" y="5846"/>
                </a:lnTo>
                <a:lnTo>
                  <a:pt x="10649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46"/>
          <p:cNvSpPr txBox="1">
            <a:spLocks noGrp="1"/>
          </p:cNvSpPr>
          <p:nvPr>
            <p:ph type="ctrTitle" idx="4294967295"/>
          </p:nvPr>
        </p:nvSpPr>
        <p:spPr>
          <a:xfrm flipH="1">
            <a:off x="870550" y="2465100"/>
            <a:ext cx="2435700" cy="396900"/>
          </a:xfrm>
          <a:prstGeom prst="rect">
            <a:avLst/>
          </a:prstGeom>
        </p:spPr>
        <p:txBody>
          <a:bodyPr spcFirstLastPara="1" wrap="square" lIns="91425" tIns="0" rIns="91425" bIns="0" anchor="ctr" anchorCtr="0">
            <a:noAutofit/>
          </a:bodyPr>
          <a:lstStyle/>
          <a:p>
            <a:pPr marL="0" lvl="0" indent="0" algn="r" rtl="0">
              <a:spcBef>
                <a:spcPts val="0"/>
              </a:spcBef>
              <a:spcAft>
                <a:spcPts val="0"/>
              </a:spcAft>
              <a:buNone/>
            </a:pPr>
            <a:r>
              <a:rPr lang="en" sz="3000">
                <a:solidFill>
                  <a:schemeClr val="dk1"/>
                </a:solidFill>
              </a:rPr>
              <a:t>HTML5</a:t>
            </a:r>
            <a:endParaRPr sz="3000">
              <a:solidFill>
                <a:schemeClr val="dk1"/>
              </a:solidFill>
            </a:endParaRPr>
          </a:p>
        </p:txBody>
      </p:sp>
      <p:sp>
        <p:nvSpPr>
          <p:cNvPr id="705" name="Google Shape;705;p46"/>
          <p:cNvSpPr/>
          <p:nvPr/>
        </p:nvSpPr>
        <p:spPr>
          <a:xfrm flipH="1">
            <a:off x="1165475" y="3815600"/>
            <a:ext cx="2338825" cy="133867"/>
          </a:xfrm>
          <a:custGeom>
            <a:avLst/>
            <a:gdLst/>
            <a:ahLst/>
            <a:cxnLst/>
            <a:rect l="l" t="t" r="r" b="b"/>
            <a:pathLst>
              <a:path w="135840" h="8298" extrusionOk="0">
                <a:moveTo>
                  <a:pt x="1" y="1"/>
                </a:moveTo>
                <a:lnTo>
                  <a:pt x="1" y="8298"/>
                </a:lnTo>
                <a:lnTo>
                  <a:pt x="135840" y="8298"/>
                </a:lnTo>
                <a:lnTo>
                  <a:pt x="13584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46"/>
          <p:cNvSpPr/>
          <p:nvPr/>
        </p:nvSpPr>
        <p:spPr>
          <a:xfrm flipH="1">
            <a:off x="5500" y="3815594"/>
            <a:ext cx="1159976" cy="133894"/>
          </a:xfrm>
          <a:custGeom>
            <a:avLst/>
            <a:gdLst/>
            <a:ahLst/>
            <a:cxnLst/>
            <a:rect l="l" t="t" r="r" b="b"/>
            <a:pathLst>
              <a:path w="71889" h="8298" extrusionOk="0">
                <a:moveTo>
                  <a:pt x="1" y="1"/>
                </a:moveTo>
                <a:lnTo>
                  <a:pt x="1" y="8298"/>
                </a:lnTo>
                <a:lnTo>
                  <a:pt x="71889" y="8298"/>
                </a:lnTo>
                <a:lnTo>
                  <a:pt x="718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46"/>
          <p:cNvSpPr/>
          <p:nvPr/>
        </p:nvSpPr>
        <p:spPr>
          <a:xfrm flipH="1">
            <a:off x="1198717" y="4037295"/>
            <a:ext cx="1710557" cy="133894"/>
          </a:xfrm>
          <a:custGeom>
            <a:avLst/>
            <a:gdLst/>
            <a:ahLst/>
            <a:cxnLst/>
            <a:rect l="l" t="t" r="r" b="b"/>
            <a:pathLst>
              <a:path w="106011" h="8298" extrusionOk="0">
                <a:moveTo>
                  <a:pt x="1" y="1"/>
                </a:moveTo>
                <a:lnTo>
                  <a:pt x="1" y="8297"/>
                </a:lnTo>
                <a:lnTo>
                  <a:pt x="106011" y="8297"/>
                </a:lnTo>
                <a:lnTo>
                  <a:pt x="10601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46"/>
          <p:cNvSpPr/>
          <p:nvPr/>
        </p:nvSpPr>
        <p:spPr>
          <a:xfrm flipH="1">
            <a:off x="1198727" y="4037295"/>
            <a:ext cx="497188" cy="133894"/>
          </a:xfrm>
          <a:custGeom>
            <a:avLst/>
            <a:gdLst/>
            <a:ahLst/>
            <a:cxnLst/>
            <a:rect l="l" t="t" r="r" b="b"/>
            <a:pathLst>
              <a:path w="30813" h="8298" extrusionOk="0">
                <a:moveTo>
                  <a:pt x="0" y="1"/>
                </a:moveTo>
                <a:lnTo>
                  <a:pt x="0" y="8297"/>
                </a:lnTo>
                <a:lnTo>
                  <a:pt x="30813" y="8297"/>
                </a:lnTo>
                <a:lnTo>
                  <a:pt x="308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46"/>
          <p:cNvSpPr/>
          <p:nvPr/>
        </p:nvSpPr>
        <p:spPr>
          <a:xfrm flipH="1">
            <a:off x="5505" y="4037295"/>
            <a:ext cx="579996" cy="133894"/>
          </a:xfrm>
          <a:custGeom>
            <a:avLst/>
            <a:gdLst/>
            <a:ahLst/>
            <a:cxnLst/>
            <a:rect l="l" t="t" r="r" b="b"/>
            <a:pathLst>
              <a:path w="35945" h="8298" extrusionOk="0">
                <a:moveTo>
                  <a:pt x="1" y="1"/>
                </a:moveTo>
                <a:lnTo>
                  <a:pt x="1" y="8297"/>
                </a:lnTo>
                <a:lnTo>
                  <a:pt x="35945" y="8297"/>
                </a:lnTo>
                <a:lnTo>
                  <a:pt x="3594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46"/>
          <p:cNvSpPr/>
          <p:nvPr/>
        </p:nvSpPr>
        <p:spPr>
          <a:xfrm flipH="1">
            <a:off x="933688" y="4037295"/>
            <a:ext cx="133894" cy="133894"/>
          </a:xfrm>
          <a:custGeom>
            <a:avLst/>
            <a:gdLst/>
            <a:ahLst/>
            <a:cxnLst/>
            <a:rect l="l" t="t" r="r" b="b"/>
            <a:pathLst>
              <a:path w="8298" h="8298" extrusionOk="0">
                <a:moveTo>
                  <a:pt x="0" y="1"/>
                </a:moveTo>
                <a:lnTo>
                  <a:pt x="0" y="8297"/>
                </a:lnTo>
                <a:lnTo>
                  <a:pt x="8297" y="8297"/>
                </a:lnTo>
                <a:lnTo>
                  <a:pt x="8297" y="1"/>
                </a:ln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46"/>
          <p:cNvSpPr/>
          <p:nvPr/>
        </p:nvSpPr>
        <p:spPr>
          <a:xfrm flipH="1">
            <a:off x="720893" y="4037295"/>
            <a:ext cx="133894" cy="133894"/>
          </a:xfrm>
          <a:custGeom>
            <a:avLst/>
            <a:gdLst/>
            <a:ahLst/>
            <a:cxnLst/>
            <a:rect l="l" t="t" r="r" b="b"/>
            <a:pathLst>
              <a:path w="8298" h="8298" extrusionOk="0">
                <a:moveTo>
                  <a:pt x="1" y="1"/>
                </a:moveTo>
                <a:lnTo>
                  <a:pt x="1" y="8297"/>
                </a:lnTo>
                <a:lnTo>
                  <a:pt x="8297" y="8297"/>
                </a:lnTo>
                <a:lnTo>
                  <a:pt x="829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46"/>
          <p:cNvSpPr/>
          <p:nvPr/>
        </p:nvSpPr>
        <p:spPr>
          <a:xfrm flipH="1">
            <a:off x="5508" y="4258997"/>
            <a:ext cx="133878" cy="133894"/>
          </a:xfrm>
          <a:custGeom>
            <a:avLst/>
            <a:gdLst/>
            <a:ahLst/>
            <a:cxnLst/>
            <a:rect l="l" t="t" r="r" b="b"/>
            <a:pathLst>
              <a:path w="8297" h="8298" extrusionOk="0">
                <a:moveTo>
                  <a:pt x="0" y="0"/>
                </a:moveTo>
                <a:lnTo>
                  <a:pt x="0" y="8297"/>
                </a:lnTo>
                <a:lnTo>
                  <a:pt x="8297" y="8297"/>
                </a:lnTo>
                <a:lnTo>
                  <a:pt x="829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46"/>
          <p:cNvSpPr/>
          <p:nvPr/>
        </p:nvSpPr>
        <p:spPr>
          <a:xfrm flipH="1">
            <a:off x="246918" y="4258997"/>
            <a:ext cx="1367368" cy="133894"/>
          </a:xfrm>
          <a:custGeom>
            <a:avLst/>
            <a:gdLst/>
            <a:ahLst/>
            <a:cxnLst/>
            <a:rect l="l" t="t" r="r" b="b"/>
            <a:pathLst>
              <a:path w="84742" h="8298" extrusionOk="0">
                <a:moveTo>
                  <a:pt x="1" y="0"/>
                </a:moveTo>
                <a:lnTo>
                  <a:pt x="1" y="8297"/>
                </a:lnTo>
                <a:lnTo>
                  <a:pt x="84741" y="8297"/>
                </a:lnTo>
                <a:lnTo>
                  <a:pt x="8474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14" name="Google Shape;714;p46"/>
          <p:cNvCxnSpPr/>
          <p:nvPr/>
        </p:nvCxnSpPr>
        <p:spPr>
          <a:xfrm rot="10800000" flipH="1">
            <a:off x="3351874" y="1570575"/>
            <a:ext cx="1879500" cy="1326900"/>
          </a:xfrm>
          <a:prstGeom prst="bentConnector3">
            <a:avLst>
              <a:gd name="adj1" fmla="val 50000"/>
            </a:avLst>
          </a:prstGeom>
          <a:noFill/>
          <a:ln w="28575" cap="flat" cmpd="sng">
            <a:solidFill>
              <a:schemeClr val="lt1"/>
            </a:solidFill>
            <a:prstDash val="solid"/>
            <a:round/>
            <a:headEnd type="none" w="med" len="med"/>
            <a:tailEnd type="oval" w="med" len="med"/>
          </a:ln>
        </p:spPr>
      </p:cxnSp>
      <p:cxnSp>
        <p:nvCxnSpPr>
          <p:cNvPr id="715" name="Google Shape;715;p46"/>
          <p:cNvCxnSpPr/>
          <p:nvPr/>
        </p:nvCxnSpPr>
        <p:spPr>
          <a:xfrm rot="10800000" flipH="1">
            <a:off x="3351874" y="2455275"/>
            <a:ext cx="1879500" cy="442200"/>
          </a:xfrm>
          <a:prstGeom prst="bentConnector3">
            <a:avLst>
              <a:gd name="adj1" fmla="val 50000"/>
            </a:avLst>
          </a:prstGeom>
          <a:noFill/>
          <a:ln w="28575" cap="flat" cmpd="sng">
            <a:solidFill>
              <a:schemeClr val="lt1"/>
            </a:solidFill>
            <a:prstDash val="solid"/>
            <a:round/>
            <a:headEnd type="none" w="med" len="med"/>
            <a:tailEnd type="oval" w="med" len="med"/>
          </a:ln>
        </p:spPr>
      </p:cxnSp>
      <p:cxnSp>
        <p:nvCxnSpPr>
          <p:cNvPr id="716" name="Google Shape;716;p46"/>
          <p:cNvCxnSpPr/>
          <p:nvPr/>
        </p:nvCxnSpPr>
        <p:spPr>
          <a:xfrm>
            <a:off x="3351874" y="2897475"/>
            <a:ext cx="1879500" cy="442200"/>
          </a:xfrm>
          <a:prstGeom prst="bentConnector3">
            <a:avLst>
              <a:gd name="adj1" fmla="val 50000"/>
            </a:avLst>
          </a:prstGeom>
          <a:noFill/>
          <a:ln w="28575" cap="flat" cmpd="sng">
            <a:solidFill>
              <a:schemeClr val="lt1"/>
            </a:solidFill>
            <a:prstDash val="solid"/>
            <a:round/>
            <a:headEnd type="none" w="med" len="med"/>
            <a:tailEnd type="oval" w="med" len="med"/>
          </a:ln>
        </p:spPr>
      </p:cxnSp>
      <p:cxnSp>
        <p:nvCxnSpPr>
          <p:cNvPr id="717" name="Google Shape;717;p46"/>
          <p:cNvCxnSpPr/>
          <p:nvPr/>
        </p:nvCxnSpPr>
        <p:spPr>
          <a:xfrm>
            <a:off x="3351874" y="2897513"/>
            <a:ext cx="1879500" cy="1326900"/>
          </a:xfrm>
          <a:prstGeom prst="bentConnector3">
            <a:avLst>
              <a:gd name="adj1" fmla="val 50000"/>
            </a:avLst>
          </a:prstGeom>
          <a:noFill/>
          <a:ln w="28575" cap="flat" cmpd="sng">
            <a:solidFill>
              <a:schemeClr val="lt1"/>
            </a:solidFill>
            <a:prstDash val="solid"/>
            <a:round/>
            <a:headEnd type="none" w="med" len="med"/>
            <a:tailEnd type="oval" w="med" len="med"/>
          </a:ln>
        </p:spPr>
      </p:cxn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721"/>
        <p:cNvGrpSpPr/>
        <p:nvPr/>
      </p:nvGrpSpPr>
      <p:grpSpPr>
        <a:xfrm>
          <a:off x="0" y="0"/>
          <a:ext cx="0" cy="0"/>
          <a:chOff x="0" y="0"/>
          <a:chExt cx="0" cy="0"/>
        </a:xfrm>
      </p:grpSpPr>
      <p:sp>
        <p:nvSpPr>
          <p:cNvPr id="722" name="Google Shape;722;p47"/>
          <p:cNvSpPr txBox="1">
            <a:spLocks noGrp="1"/>
          </p:cNvSpPr>
          <p:nvPr>
            <p:ph type="title"/>
          </p:nvPr>
        </p:nvSpPr>
        <p:spPr>
          <a:xfrm>
            <a:off x="1278050" y="343200"/>
            <a:ext cx="6588000" cy="669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OTHER CONCEPTS</a:t>
            </a:r>
            <a:endParaRPr/>
          </a:p>
        </p:txBody>
      </p:sp>
      <p:sp>
        <p:nvSpPr>
          <p:cNvPr id="723" name="Google Shape;723;p47"/>
          <p:cNvSpPr txBox="1">
            <a:spLocks noGrp="1"/>
          </p:cNvSpPr>
          <p:nvPr>
            <p:ph type="subTitle" idx="1"/>
          </p:nvPr>
        </p:nvSpPr>
        <p:spPr>
          <a:xfrm>
            <a:off x="2773575" y="3109000"/>
            <a:ext cx="2226600" cy="843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It’s the closest planet to the Sun and the smallest in the Solar System</a:t>
            </a:r>
            <a:endParaRPr/>
          </a:p>
          <a:p>
            <a:pPr marL="0" lvl="0" indent="0" algn="ctr" rtl="0">
              <a:spcBef>
                <a:spcPts val="0"/>
              </a:spcBef>
              <a:spcAft>
                <a:spcPts val="0"/>
              </a:spcAft>
              <a:buNone/>
            </a:pPr>
            <a:endParaRPr/>
          </a:p>
          <a:p>
            <a:pPr marL="0" lvl="0" indent="0" algn="ctr" rtl="0">
              <a:spcBef>
                <a:spcPts val="0"/>
              </a:spcBef>
              <a:spcAft>
                <a:spcPts val="0"/>
              </a:spcAft>
              <a:buNone/>
            </a:pPr>
            <a:endParaRPr/>
          </a:p>
        </p:txBody>
      </p:sp>
      <p:sp>
        <p:nvSpPr>
          <p:cNvPr id="724" name="Google Shape;724;p47"/>
          <p:cNvSpPr txBox="1">
            <a:spLocks noGrp="1"/>
          </p:cNvSpPr>
          <p:nvPr>
            <p:ph type="title" idx="2"/>
          </p:nvPr>
        </p:nvSpPr>
        <p:spPr>
          <a:xfrm>
            <a:off x="2646050" y="2523698"/>
            <a:ext cx="2481300" cy="524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Mercury</a:t>
            </a:r>
            <a:endParaRPr/>
          </a:p>
        </p:txBody>
      </p:sp>
      <p:sp>
        <p:nvSpPr>
          <p:cNvPr id="725" name="Google Shape;725;p47"/>
          <p:cNvSpPr txBox="1">
            <a:spLocks noGrp="1"/>
          </p:cNvSpPr>
          <p:nvPr>
            <p:ph type="subTitle" idx="3"/>
          </p:nvPr>
        </p:nvSpPr>
        <p:spPr>
          <a:xfrm>
            <a:off x="6070225" y="3109000"/>
            <a:ext cx="2226600" cy="843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 and is the second planet from the Sun</a:t>
            </a:r>
            <a:endParaRPr/>
          </a:p>
          <a:p>
            <a:pPr marL="0" lvl="0" indent="0" algn="ctr" rtl="0">
              <a:spcBef>
                <a:spcPts val="0"/>
              </a:spcBef>
              <a:spcAft>
                <a:spcPts val="0"/>
              </a:spcAft>
              <a:buNone/>
            </a:pPr>
            <a:endParaRPr/>
          </a:p>
          <a:p>
            <a:pPr marL="0" lvl="0" indent="0" algn="ctr" rtl="0">
              <a:spcBef>
                <a:spcPts val="0"/>
              </a:spcBef>
              <a:spcAft>
                <a:spcPts val="0"/>
              </a:spcAft>
              <a:buNone/>
            </a:pPr>
            <a:endParaRPr/>
          </a:p>
        </p:txBody>
      </p:sp>
      <p:sp>
        <p:nvSpPr>
          <p:cNvPr id="726" name="Google Shape;726;p47"/>
          <p:cNvSpPr txBox="1">
            <a:spLocks noGrp="1"/>
          </p:cNvSpPr>
          <p:nvPr>
            <p:ph type="title" idx="4"/>
          </p:nvPr>
        </p:nvSpPr>
        <p:spPr>
          <a:xfrm>
            <a:off x="5942650" y="2523676"/>
            <a:ext cx="2481300" cy="524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Venus</a:t>
            </a:r>
            <a:endParaRPr/>
          </a:p>
        </p:txBody>
      </p:sp>
      <p:pic>
        <p:nvPicPr>
          <p:cNvPr id="727" name="Google Shape;727;p47"/>
          <p:cNvPicPr preferRelativeResize="0"/>
          <p:nvPr/>
        </p:nvPicPr>
        <p:blipFill rotWithShape="1">
          <a:blip r:embed="rId3">
            <a:alphaModFix/>
          </a:blip>
          <a:srcRect l="61241" r="15108"/>
          <a:stretch/>
        </p:blipFill>
        <p:spPr>
          <a:xfrm>
            <a:off x="0" y="0"/>
            <a:ext cx="1823175" cy="5143500"/>
          </a:xfrm>
          <a:prstGeom prst="rect">
            <a:avLst/>
          </a:prstGeom>
          <a:noFill/>
          <a:ln>
            <a:noFill/>
          </a:ln>
        </p:spPr>
      </p:pic>
      <p:grpSp>
        <p:nvGrpSpPr>
          <p:cNvPr id="728" name="Google Shape;728;p47"/>
          <p:cNvGrpSpPr/>
          <p:nvPr/>
        </p:nvGrpSpPr>
        <p:grpSpPr>
          <a:xfrm>
            <a:off x="1223348" y="4553184"/>
            <a:ext cx="1015032" cy="325196"/>
            <a:chOff x="1156673" y="4600809"/>
            <a:chExt cx="1015032" cy="325196"/>
          </a:xfrm>
        </p:grpSpPr>
        <p:sp>
          <p:nvSpPr>
            <p:cNvPr id="729" name="Google Shape;729;p47"/>
            <p:cNvSpPr/>
            <p:nvPr/>
          </p:nvSpPr>
          <p:spPr>
            <a:xfrm>
              <a:off x="1937576" y="4600809"/>
              <a:ext cx="234129" cy="75728"/>
            </a:xfrm>
            <a:custGeom>
              <a:avLst/>
              <a:gdLst/>
              <a:ahLst/>
              <a:cxnLst/>
              <a:rect l="l" t="t" r="r" b="b"/>
              <a:pathLst>
                <a:path w="6001" h="1941" extrusionOk="0">
                  <a:moveTo>
                    <a:pt x="0" y="0"/>
                  </a:moveTo>
                  <a:lnTo>
                    <a:pt x="0" y="1941"/>
                  </a:lnTo>
                  <a:lnTo>
                    <a:pt x="6001" y="1941"/>
                  </a:lnTo>
                  <a:lnTo>
                    <a:pt x="600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47"/>
            <p:cNvSpPr/>
            <p:nvPr/>
          </p:nvSpPr>
          <p:spPr>
            <a:xfrm>
              <a:off x="1394514" y="4600809"/>
              <a:ext cx="440870" cy="75728"/>
            </a:xfrm>
            <a:custGeom>
              <a:avLst/>
              <a:gdLst/>
              <a:ahLst/>
              <a:cxnLst/>
              <a:rect l="l" t="t" r="r" b="b"/>
              <a:pathLst>
                <a:path w="11300" h="1941" extrusionOk="0">
                  <a:moveTo>
                    <a:pt x="1" y="0"/>
                  </a:moveTo>
                  <a:lnTo>
                    <a:pt x="1" y="1941"/>
                  </a:lnTo>
                  <a:lnTo>
                    <a:pt x="11300" y="1941"/>
                  </a:lnTo>
                  <a:lnTo>
                    <a:pt x="1130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47"/>
            <p:cNvSpPr/>
            <p:nvPr/>
          </p:nvSpPr>
          <p:spPr>
            <a:xfrm>
              <a:off x="1156673" y="4725738"/>
              <a:ext cx="474774" cy="75767"/>
            </a:xfrm>
            <a:custGeom>
              <a:avLst/>
              <a:gdLst/>
              <a:ahLst/>
              <a:cxnLst/>
              <a:rect l="l" t="t" r="r" b="b"/>
              <a:pathLst>
                <a:path w="12169" h="1942" extrusionOk="0">
                  <a:moveTo>
                    <a:pt x="1" y="1"/>
                  </a:moveTo>
                  <a:lnTo>
                    <a:pt x="1" y="1942"/>
                  </a:lnTo>
                  <a:lnTo>
                    <a:pt x="12169" y="1942"/>
                  </a:lnTo>
                  <a:lnTo>
                    <a:pt x="1216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47"/>
            <p:cNvSpPr/>
            <p:nvPr/>
          </p:nvSpPr>
          <p:spPr>
            <a:xfrm>
              <a:off x="1718307" y="4725738"/>
              <a:ext cx="453393" cy="75767"/>
            </a:xfrm>
            <a:custGeom>
              <a:avLst/>
              <a:gdLst/>
              <a:ahLst/>
              <a:cxnLst/>
              <a:rect l="l" t="t" r="r" b="b"/>
              <a:pathLst>
                <a:path w="11621" h="1942" extrusionOk="0">
                  <a:moveTo>
                    <a:pt x="0" y="1"/>
                  </a:moveTo>
                  <a:lnTo>
                    <a:pt x="0" y="1942"/>
                  </a:lnTo>
                  <a:lnTo>
                    <a:pt x="11621" y="1942"/>
                  </a:lnTo>
                  <a:lnTo>
                    <a:pt x="1162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47"/>
            <p:cNvSpPr/>
            <p:nvPr/>
          </p:nvSpPr>
          <p:spPr>
            <a:xfrm>
              <a:off x="1536688" y="4850706"/>
              <a:ext cx="635008" cy="75299"/>
            </a:xfrm>
            <a:custGeom>
              <a:avLst/>
              <a:gdLst/>
              <a:ahLst/>
              <a:cxnLst/>
              <a:rect l="l" t="t" r="r" b="b"/>
              <a:pathLst>
                <a:path w="16276" h="1930" extrusionOk="0">
                  <a:moveTo>
                    <a:pt x="0" y="1"/>
                  </a:moveTo>
                  <a:lnTo>
                    <a:pt x="0" y="1930"/>
                  </a:lnTo>
                  <a:lnTo>
                    <a:pt x="16276" y="1930"/>
                  </a:lnTo>
                  <a:lnTo>
                    <a:pt x="1627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 name="Google Shape;734;p47"/>
          <p:cNvGrpSpPr/>
          <p:nvPr/>
        </p:nvGrpSpPr>
        <p:grpSpPr>
          <a:xfrm>
            <a:off x="6919921" y="1718967"/>
            <a:ext cx="526759" cy="584845"/>
            <a:chOff x="5415892" y="1465405"/>
            <a:chExt cx="526759" cy="584845"/>
          </a:xfrm>
        </p:grpSpPr>
        <p:sp>
          <p:nvSpPr>
            <p:cNvPr id="735" name="Google Shape;735;p47"/>
            <p:cNvSpPr/>
            <p:nvPr/>
          </p:nvSpPr>
          <p:spPr>
            <a:xfrm>
              <a:off x="5553530" y="1720587"/>
              <a:ext cx="389121" cy="278618"/>
            </a:xfrm>
            <a:custGeom>
              <a:avLst/>
              <a:gdLst/>
              <a:ahLst/>
              <a:cxnLst/>
              <a:rect l="l" t="t" r="r" b="b"/>
              <a:pathLst>
                <a:path w="9895" h="7085" extrusionOk="0">
                  <a:moveTo>
                    <a:pt x="5513" y="0"/>
                  </a:moveTo>
                  <a:cubicBezTo>
                    <a:pt x="4382" y="0"/>
                    <a:pt x="3382" y="750"/>
                    <a:pt x="3048" y="1810"/>
                  </a:cubicBezTo>
                  <a:lnTo>
                    <a:pt x="3001" y="1965"/>
                  </a:lnTo>
                  <a:lnTo>
                    <a:pt x="2846" y="1953"/>
                  </a:lnTo>
                  <a:cubicBezTo>
                    <a:pt x="2751" y="1941"/>
                    <a:pt x="2667" y="1941"/>
                    <a:pt x="2572" y="1941"/>
                  </a:cubicBezTo>
                  <a:cubicBezTo>
                    <a:pt x="1155" y="1941"/>
                    <a:pt x="0" y="3096"/>
                    <a:pt x="0" y="4513"/>
                  </a:cubicBezTo>
                  <a:cubicBezTo>
                    <a:pt x="0" y="5929"/>
                    <a:pt x="1155" y="7084"/>
                    <a:pt x="2572" y="7084"/>
                  </a:cubicBezTo>
                  <a:lnTo>
                    <a:pt x="7323" y="7084"/>
                  </a:lnTo>
                  <a:cubicBezTo>
                    <a:pt x="8740" y="7084"/>
                    <a:pt x="9895" y="5929"/>
                    <a:pt x="9895" y="4513"/>
                  </a:cubicBezTo>
                  <a:cubicBezTo>
                    <a:pt x="9895" y="3393"/>
                    <a:pt x="9180" y="2417"/>
                    <a:pt x="8132" y="2060"/>
                  </a:cubicBezTo>
                  <a:lnTo>
                    <a:pt x="8025" y="2036"/>
                  </a:lnTo>
                  <a:lnTo>
                    <a:pt x="8001" y="1929"/>
                  </a:lnTo>
                  <a:cubicBezTo>
                    <a:pt x="7716" y="798"/>
                    <a:pt x="6680" y="0"/>
                    <a:pt x="55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47"/>
            <p:cNvSpPr/>
            <p:nvPr/>
          </p:nvSpPr>
          <p:spPr>
            <a:xfrm>
              <a:off x="5415892" y="1465405"/>
              <a:ext cx="347436" cy="503360"/>
            </a:xfrm>
            <a:custGeom>
              <a:avLst/>
              <a:gdLst/>
              <a:ahLst/>
              <a:cxnLst/>
              <a:rect l="l" t="t" r="r" b="b"/>
              <a:pathLst>
                <a:path w="8835" h="12800" extrusionOk="0">
                  <a:moveTo>
                    <a:pt x="4417" y="977"/>
                  </a:moveTo>
                  <a:cubicBezTo>
                    <a:pt x="6548" y="977"/>
                    <a:pt x="7858" y="1679"/>
                    <a:pt x="7858" y="2060"/>
                  </a:cubicBezTo>
                  <a:cubicBezTo>
                    <a:pt x="7858" y="2441"/>
                    <a:pt x="6548" y="3143"/>
                    <a:pt x="4417" y="3143"/>
                  </a:cubicBezTo>
                  <a:cubicBezTo>
                    <a:pt x="2286" y="3143"/>
                    <a:pt x="976" y="2441"/>
                    <a:pt x="976" y="2060"/>
                  </a:cubicBezTo>
                  <a:cubicBezTo>
                    <a:pt x="976" y="1679"/>
                    <a:pt x="2286" y="977"/>
                    <a:pt x="4417" y="977"/>
                  </a:cubicBezTo>
                  <a:close/>
                  <a:moveTo>
                    <a:pt x="7644" y="4358"/>
                  </a:moveTo>
                  <a:cubicBezTo>
                    <a:pt x="7787" y="4477"/>
                    <a:pt x="7858" y="4584"/>
                    <a:pt x="7858" y="4679"/>
                  </a:cubicBezTo>
                  <a:cubicBezTo>
                    <a:pt x="7858" y="5060"/>
                    <a:pt x="6548" y="5763"/>
                    <a:pt x="4417" y="5763"/>
                  </a:cubicBezTo>
                  <a:cubicBezTo>
                    <a:pt x="2286" y="5763"/>
                    <a:pt x="976" y="5060"/>
                    <a:pt x="976" y="4679"/>
                  </a:cubicBezTo>
                  <a:cubicBezTo>
                    <a:pt x="976" y="4584"/>
                    <a:pt x="1048" y="4477"/>
                    <a:pt x="1203" y="4358"/>
                  </a:cubicBezTo>
                  <a:cubicBezTo>
                    <a:pt x="2060" y="4763"/>
                    <a:pt x="3262" y="4977"/>
                    <a:pt x="4417" y="4977"/>
                  </a:cubicBezTo>
                  <a:cubicBezTo>
                    <a:pt x="5572" y="4977"/>
                    <a:pt x="6775" y="4763"/>
                    <a:pt x="7644" y="4358"/>
                  </a:cubicBezTo>
                  <a:close/>
                  <a:moveTo>
                    <a:pt x="4417" y="0"/>
                  </a:moveTo>
                  <a:cubicBezTo>
                    <a:pt x="2274" y="0"/>
                    <a:pt x="0" y="726"/>
                    <a:pt x="0" y="2060"/>
                  </a:cubicBezTo>
                  <a:lnTo>
                    <a:pt x="0" y="3120"/>
                  </a:lnTo>
                  <a:lnTo>
                    <a:pt x="12" y="3143"/>
                  </a:lnTo>
                  <a:cubicBezTo>
                    <a:pt x="60" y="3382"/>
                    <a:pt x="191" y="3608"/>
                    <a:pt x="381" y="3810"/>
                  </a:cubicBezTo>
                  <a:cubicBezTo>
                    <a:pt x="143" y="4060"/>
                    <a:pt x="0" y="4346"/>
                    <a:pt x="0" y="4679"/>
                  </a:cubicBezTo>
                  <a:lnTo>
                    <a:pt x="0" y="5739"/>
                  </a:lnTo>
                  <a:lnTo>
                    <a:pt x="12" y="5763"/>
                  </a:lnTo>
                  <a:cubicBezTo>
                    <a:pt x="60" y="6001"/>
                    <a:pt x="191" y="6227"/>
                    <a:pt x="381" y="6430"/>
                  </a:cubicBezTo>
                  <a:cubicBezTo>
                    <a:pt x="143" y="6680"/>
                    <a:pt x="0" y="6965"/>
                    <a:pt x="0" y="7299"/>
                  </a:cubicBezTo>
                  <a:lnTo>
                    <a:pt x="0" y="8358"/>
                  </a:lnTo>
                  <a:lnTo>
                    <a:pt x="12" y="8382"/>
                  </a:lnTo>
                  <a:cubicBezTo>
                    <a:pt x="60" y="8620"/>
                    <a:pt x="191" y="8847"/>
                    <a:pt x="381" y="9049"/>
                  </a:cubicBezTo>
                  <a:cubicBezTo>
                    <a:pt x="143" y="9299"/>
                    <a:pt x="0" y="9585"/>
                    <a:pt x="0" y="9918"/>
                  </a:cubicBezTo>
                  <a:lnTo>
                    <a:pt x="0" y="10978"/>
                  </a:lnTo>
                  <a:lnTo>
                    <a:pt x="12" y="11002"/>
                  </a:lnTo>
                  <a:cubicBezTo>
                    <a:pt x="226" y="12037"/>
                    <a:pt x="1869" y="12657"/>
                    <a:pt x="3620" y="12799"/>
                  </a:cubicBezTo>
                  <a:cubicBezTo>
                    <a:pt x="3250" y="12299"/>
                    <a:pt x="3024" y="11668"/>
                    <a:pt x="3024" y="11002"/>
                  </a:cubicBezTo>
                  <a:cubicBezTo>
                    <a:pt x="3024" y="10966"/>
                    <a:pt x="3024" y="10930"/>
                    <a:pt x="3024" y="10894"/>
                  </a:cubicBezTo>
                  <a:cubicBezTo>
                    <a:pt x="1726" y="10680"/>
                    <a:pt x="976" y="10204"/>
                    <a:pt x="976" y="9918"/>
                  </a:cubicBezTo>
                  <a:cubicBezTo>
                    <a:pt x="976" y="9823"/>
                    <a:pt x="1048" y="9716"/>
                    <a:pt x="1203" y="9597"/>
                  </a:cubicBezTo>
                  <a:cubicBezTo>
                    <a:pt x="1750" y="9859"/>
                    <a:pt x="2429" y="10037"/>
                    <a:pt x="3155" y="10132"/>
                  </a:cubicBezTo>
                  <a:cubicBezTo>
                    <a:pt x="3369" y="9394"/>
                    <a:pt x="3870" y="8763"/>
                    <a:pt x="4512" y="8382"/>
                  </a:cubicBezTo>
                  <a:lnTo>
                    <a:pt x="4417" y="8382"/>
                  </a:lnTo>
                  <a:cubicBezTo>
                    <a:pt x="2286" y="8382"/>
                    <a:pt x="976" y="7680"/>
                    <a:pt x="976" y="7299"/>
                  </a:cubicBezTo>
                  <a:cubicBezTo>
                    <a:pt x="976" y="7203"/>
                    <a:pt x="1048" y="7096"/>
                    <a:pt x="1203" y="6977"/>
                  </a:cubicBezTo>
                  <a:cubicBezTo>
                    <a:pt x="2060" y="7382"/>
                    <a:pt x="3262" y="7596"/>
                    <a:pt x="4417" y="7596"/>
                  </a:cubicBezTo>
                  <a:cubicBezTo>
                    <a:pt x="5120" y="7596"/>
                    <a:pt x="5834" y="7513"/>
                    <a:pt x="6477" y="7370"/>
                  </a:cubicBezTo>
                  <a:cubicBezTo>
                    <a:pt x="6644" y="7120"/>
                    <a:pt x="6846" y="6906"/>
                    <a:pt x="7072" y="6715"/>
                  </a:cubicBezTo>
                  <a:cubicBezTo>
                    <a:pt x="7549" y="6322"/>
                    <a:pt x="8132" y="6084"/>
                    <a:pt x="8739" y="6025"/>
                  </a:cubicBezTo>
                  <a:cubicBezTo>
                    <a:pt x="8787" y="5941"/>
                    <a:pt x="8811" y="5858"/>
                    <a:pt x="8834" y="5763"/>
                  </a:cubicBezTo>
                  <a:lnTo>
                    <a:pt x="8834" y="4679"/>
                  </a:lnTo>
                  <a:cubicBezTo>
                    <a:pt x="8834" y="4346"/>
                    <a:pt x="8692" y="4060"/>
                    <a:pt x="8453" y="3810"/>
                  </a:cubicBezTo>
                  <a:cubicBezTo>
                    <a:pt x="8656" y="3608"/>
                    <a:pt x="8787" y="3382"/>
                    <a:pt x="8834" y="3143"/>
                  </a:cubicBezTo>
                  <a:lnTo>
                    <a:pt x="8834" y="2060"/>
                  </a:lnTo>
                  <a:cubicBezTo>
                    <a:pt x="8834" y="726"/>
                    <a:pt x="6560" y="0"/>
                    <a:pt x="44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47"/>
            <p:cNvSpPr/>
            <p:nvPr/>
          </p:nvSpPr>
          <p:spPr>
            <a:xfrm>
              <a:off x="5452858" y="1971128"/>
              <a:ext cx="126941" cy="79122"/>
            </a:xfrm>
            <a:custGeom>
              <a:avLst/>
              <a:gdLst/>
              <a:ahLst/>
              <a:cxnLst/>
              <a:rect l="l" t="t" r="r" b="b"/>
              <a:pathLst>
                <a:path w="3228" h="2012" extrusionOk="0">
                  <a:moveTo>
                    <a:pt x="427" y="1"/>
                  </a:moveTo>
                  <a:cubicBezTo>
                    <a:pt x="384" y="1"/>
                    <a:pt x="341" y="8"/>
                    <a:pt x="298" y="23"/>
                  </a:cubicBezTo>
                  <a:cubicBezTo>
                    <a:pt x="108" y="94"/>
                    <a:pt x="1" y="308"/>
                    <a:pt x="72" y="511"/>
                  </a:cubicBezTo>
                  <a:cubicBezTo>
                    <a:pt x="263" y="1070"/>
                    <a:pt x="667" y="1523"/>
                    <a:pt x="1203" y="1785"/>
                  </a:cubicBezTo>
                  <a:cubicBezTo>
                    <a:pt x="1513" y="1940"/>
                    <a:pt x="1846" y="2011"/>
                    <a:pt x="2179" y="2011"/>
                  </a:cubicBezTo>
                  <a:cubicBezTo>
                    <a:pt x="2429" y="2011"/>
                    <a:pt x="2680" y="1975"/>
                    <a:pt x="2918" y="1892"/>
                  </a:cubicBezTo>
                  <a:cubicBezTo>
                    <a:pt x="3120" y="1821"/>
                    <a:pt x="3227" y="1594"/>
                    <a:pt x="3156" y="1404"/>
                  </a:cubicBezTo>
                  <a:cubicBezTo>
                    <a:pt x="3099" y="1244"/>
                    <a:pt x="2954" y="1144"/>
                    <a:pt x="2795" y="1144"/>
                  </a:cubicBezTo>
                  <a:cubicBezTo>
                    <a:pt x="2753" y="1144"/>
                    <a:pt x="2710" y="1151"/>
                    <a:pt x="2668" y="1166"/>
                  </a:cubicBezTo>
                  <a:cubicBezTo>
                    <a:pt x="2511" y="1221"/>
                    <a:pt x="2349" y="1249"/>
                    <a:pt x="2186" y="1249"/>
                  </a:cubicBezTo>
                  <a:cubicBezTo>
                    <a:pt x="1964" y="1249"/>
                    <a:pt x="1743" y="1197"/>
                    <a:pt x="1537" y="1094"/>
                  </a:cubicBezTo>
                  <a:cubicBezTo>
                    <a:pt x="1191" y="928"/>
                    <a:pt x="917" y="630"/>
                    <a:pt x="786" y="261"/>
                  </a:cubicBezTo>
                  <a:cubicBezTo>
                    <a:pt x="739" y="101"/>
                    <a:pt x="588" y="1"/>
                    <a:pt x="4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47"/>
            <p:cNvSpPr/>
            <p:nvPr/>
          </p:nvSpPr>
          <p:spPr>
            <a:xfrm>
              <a:off x="5782481" y="1641425"/>
              <a:ext cx="103503" cy="103543"/>
            </a:xfrm>
            <a:custGeom>
              <a:avLst/>
              <a:gdLst/>
              <a:ahLst/>
              <a:cxnLst/>
              <a:rect l="l" t="t" r="r" b="b"/>
              <a:pathLst>
                <a:path w="2632" h="2633" extrusionOk="0">
                  <a:moveTo>
                    <a:pt x="394" y="1"/>
                  </a:moveTo>
                  <a:cubicBezTo>
                    <a:pt x="179" y="1"/>
                    <a:pt x="13" y="168"/>
                    <a:pt x="13" y="382"/>
                  </a:cubicBezTo>
                  <a:cubicBezTo>
                    <a:pt x="1" y="596"/>
                    <a:pt x="179" y="763"/>
                    <a:pt x="394" y="763"/>
                  </a:cubicBezTo>
                  <a:cubicBezTo>
                    <a:pt x="1203" y="775"/>
                    <a:pt x="1858" y="1442"/>
                    <a:pt x="1846" y="2251"/>
                  </a:cubicBezTo>
                  <a:cubicBezTo>
                    <a:pt x="1846" y="2466"/>
                    <a:pt x="2013" y="2632"/>
                    <a:pt x="2227" y="2632"/>
                  </a:cubicBezTo>
                  <a:cubicBezTo>
                    <a:pt x="2441" y="2632"/>
                    <a:pt x="2620" y="2466"/>
                    <a:pt x="2620" y="2263"/>
                  </a:cubicBezTo>
                  <a:cubicBezTo>
                    <a:pt x="2632" y="1025"/>
                    <a:pt x="1632" y="13"/>
                    <a:pt x="39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 name="Google Shape;739;p47"/>
          <p:cNvGrpSpPr/>
          <p:nvPr/>
        </p:nvGrpSpPr>
        <p:grpSpPr>
          <a:xfrm>
            <a:off x="3665910" y="1717552"/>
            <a:ext cx="441580" cy="586260"/>
            <a:chOff x="4668125" y="1463989"/>
            <a:chExt cx="441580" cy="586260"/>
          </a:xfrm>
        </p:grpSpPr>
        <p:sp>
          <p:nvSpPr>
            <p:cNvPr id="740" name="Google Shape;740;p47"/>
            <p:cNvSpPr/>
            <p:nvPr/>
          </p:nvSpPr>
          <p:spPr>
            <a:xfrm>
              <a:off x="4668125" y="1463989"/>
              <a:ext cx="441580" cy="313735"/>
            </a:xfrm>
            <a:custGeom>
              <a:avLst/>
              <a:gdLst/>
              <a:ahLst/>
              <a:cxnLst/>
              <a:rect l="l" t="t" r="r" b="b"/>
              <a:pathLst>
                <a:path w="11229" h="7978" extrusionOk="0">
                  <a:moveTo>
                    <a:pt x="6263" y="0"/>
                  </a:moveTo>
                  <a:cubicBezTo>
                    <a:pt x="4870" y="0"/>
                    <a:pt x="3715" y="989"/>
                    <a:pt x="3442" y="2298"/>
                  </a:cubicBezTo>
                  <a:cubicBezTo>
                    <a:pt x="3263" y="2251"/>
                    <a:pt x="3061" y="2239"/>
                    <a:pt x="2870" y="2239"/>
                  </a:cubicBezTo>
                  <a:cubicBezTo>
                    <a:pt x="1287" y="2239"/>
                    <a:pt x="1" y="3525"/>
                    <a:pt x="1" y="5108"/>
                  </a:cubicBezTo>
                  <a:cubicBezTo>
                    <a:pt x="1" y="6692"/>
                    <a:pt x="1287" y="7978"/>
                    <a:pt x="2870" y="7978"/>
                  </a:cubicBezTo>
                  <a:lnTo>
                    <a:pt x="8347" y="7978"/>
                  </a:lnTo>
                  <a:cubicBezTo>
                    <a:pt x="9942" y="7978"/>
                    <a:pt x="11228" y="6692"/>
                    <a:pt x="11228" y="5108"/>
                  </a:cubicBezTo>
                  <a:cubicBezTo>
                    <a:pt x="11228" y="3775"/>
                    <a:pt x="10312" y="2656"/>
                    <a:pt x="9073" y="2334"/>
                  </a:cubicBezTo>
                  <a:cubicBezTo>
                    <a:pt x="8823" y="1001"/>
                    <a:pt x="7656" y="0"/>
                    <a:pt x="62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47"/>
            <p:cNvSpPr/>
            <p:nvPr/>
          </p:nvSpPr>
          <p:spPr>
            <a:xfrm>
              <a:off x="4718697" y="1899438"/>
              <a:ext cx="339965" cy="150811"/>
            </a:xfrm>
            <a:custGeom>
              <a:avLst/>
              <a:gdLst/>
              <a:ahLst/>
              <a:cxnLst/>
              <a:rect l="l" t="t" r="r" b="b"/>
              <a:pathLst>
                <a:path w="8645" h="3835" extrusionOk="0">
                  <a:moveTo>
                    <a:pt x="548" y="0"/>
                  </a:moveTo>
                  <a:cubicBezTo>
                    <a:pt x="251" y="0"/>
                    <a:pt x="1" y="238"/>
                    <a:pt x="1" y="548"/>
                  </a:cubicBezTo>
                  <a:lnTo>
                    <a:pt x="1" y="3286"/>
                  </a:lnTo>
                  <a:cubicBezTo>
                    <a:pt x="1" y="3584"/>
                    <a:pt x="251" y="3834"/>
                    <a:pt x="548" y="3834"/>
                  </a:cubicBezTo>
                  <a:lnTo>
                    <a:pt x="8097" y="3834"/>
                  </a:lnTo>
                  <a:cubicBezTo>
                    <a:pt x="8395" y="3834"/>
                    <a:pt x="8645" y="3584"/>
                    <a:pt x="8645" y="3286"/>
                  </a:cubicBezTo>
                  <a:lnTo>
                    <a:pt x="8645" y="548"/>
                  </a:lnTo>
                  <a:cubicBezTo>
                    <a:pt x="8645" y="238"/>
                    <a:pt x="8395" y="0"/>
                    <a:pt x="8097" y="0"/>
                  </a:cubicBezTo>
                  <a:cubicBezTo>
                    <a:pt x="7787" y="0"/>
                    <a:pt x="7537" y="238"/>
                    <a:pt x="7537" y="548"/>
                  </a:cubicBezTo>
                  <a:lnTo>
                    <a:pt x="7537" y="2727"/>
                  </a:lnTo>
                  <a:lnTo>
                    <a:pt x="1108" y="2727"/>
                  </a:lnTo>
                  <a:lnTo>
                    <a:pt x="1108" y="548"/>
                  </a:lnTo>
                  <a:cubicBezTo>
                    <a:pt x="1108" y="238"/>
                    <a:pt x="858" y="0"/>
                    <a:pt x="5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47"/>
            <p:cNvSpPr/>
            <p:nvPr/>
          </p:nvSpPr>
          <p:spPr>
            <a:xfrm>
              <a:off x="4803915" y="1791254"/>
              <a:ext cx="169530" cy="190608"/>
            </a:xfrm>
            <a:custGeom>
              <a:avLst/>
              <a:gdLst/>
              <a:ahLst/>
              <a:cxnLst/>
              <a:rect l="l" t="t" r="r" b="b"/>
              <a:pathLst>
                <a:path w="4311" h="4847" extrusionOk="0">
                  <a:moveTo>
                    <a:pt x="2156" y="1"/>
                  </a:moveTo>
                  <a:cubicBezTo>
                    <a:pt x="1846" y="1"/>
                    <a:pt x="1608" y="251"/>
                    <a:pt x="1608" y="561"/>
                  </a:cubicBezTo>
                  <a:lnTo>
                    <a:pt x="1608" y="2954"/>
                  </a:lnTo>
                  <a:lnTo>
                    <a:pt x="1001" y="2358"/>
                  </a:lnTo>
                  <a:cubicBezTo>
                    <a:pt x="894" y="2251"/>
                    <a:pt x="754" y="2198"/>
                    <a:pt x="614" y="2198"/>
                  </a:cubicBezTo>
                  <a:cubicBezTo>
                    <a:pt x="474" y="2198"/>
                    <a:pt x="334" y="2251"/>
                    <a:pt x="227" y="2358"/>
                  </a:cubicBezTo>
                  <a:cubicBezTo>
                    <a:pt x="1" y="2573"/>
                    <a:pt x="1" y="2918"/>
                    <a:pt x="227" y="3144"/>
                  </a:cubicBezTo>
                  <a:lnTo>
                    <a:pt x="1763" y="4680"/>
                  </a:lnTo>
                  <a:cubicBezTo>
                    <a:pt x="1870" y="4787"/>
                    <a:pt x="2013" y="4847"/>
                    <a:pt x="2156" y="4847"/>
                  </a:cubicBezTo>
                  <a:cubicBezTo>
                    <a:pt x="2298" y="4847"/>
                    <a:pt x="2441" y="4787"/>
                    <a:pt x="2548" y="4680"/>
                  </a:cubicBezTo>
                  <a:lnTo>
                    <a:pt x="4096" y="3144"/>
                  </a:lnTo>
                  <a:cubicBezTo>
                    <a:pt x="4311" y="2918"/>
                    <a:pt x="4311" y="2573"/>
                    <a:pt x="4096" y="2358"/>
                  </a:cubicBezTo>
                  <a:cubicBezTo>
                    <a:pt x="3983" y="2251"/>
                    <a:pt x="3840" y="2198"/>
                    <a:pt x="3699" y="2198"/>
                  </a:cubicBezTo>
                  <a:cubicBezTo>
                    <a:pt x="3558" y="2198"/>
                    <a:pt x="3418" y="2251"/>
                    <a:pt x="3310" y="2358"/>
                  </a:cubicBezTo>
                  <a:lnTo>
                    <a:pt x="2715" y="2954"/>
                  </a:lnTo>
                  <a:lnTo>
                    <a:pt x="2715" y="561"/>
                  </a:lnTo>
                  <a:cubicBezTo>
                    <a:pt x="2715" y="251"/>
                    <a:pt x="2465" y="1"/>
                    <a:pt x="21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746"/>
        <p:cNvGrpSpPr/>
        <p:nvPr/>
      </p:nvGrpSpPr>
      <p:grpSpPr>
        <a:xfrm>
          <a:off x="0" y="0"/>
          <a:ext cx="0" cy="0"/>
          <a:chOff x="0" y="0"/>
          <a:chExt cx="0" cy="0"/>
        </a:xfrm>
      </p:grpSpPr>
      <p:sp>
        <p:nvSpPr>
          <p:cNvPr id="747" name="Google Shape;747;p48"/>
          <p:cNvSpPr/>
          <p:nvPr/>
        </p:nvSpPr>
        <p:spPr>
          <a:xfrm>
            <a:off x="-200" y="2542874"/>
            <a:ext cx="9144000" cy="671412"/>
          </a:xfrm>
          <a:custGeom>
            <a:avLst/>
            <a:gdLst/>
            <a:ahLst/>
            <a:cxnLst/>
            <a:rect l="l" t="t" r="r" b="b"/>
            <a:pathLst>
              <a:path w="285750" h="20980" extrusionOk="0">
                <a:moveTo>
                  <a:pt x="0" y="1"/>
                </a:moveTo>
                <a:lnTo>
                  <a:pt x="0" y="20979"/>
                </a:lnTo>
                <a:lnTo>
                  <a:pt x="285750" y="20979"/>
                </a:lnTo>
                <a:lnTo>
                  <a:pt x="285750" y="1"/>
                </a:ln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48"/>
          <p:cNvSpPr/>
          <p:nvPr/>
        </p:nvSpPr>
        <p:spPr>
          <a:xfrm>
            <a:off x="6334054" y="2542874"/>
            <a:ext cx="1762144" cy="671412"/>
          </a:xfrm>
          <a:custGeom>
            <a:avLst/>
            <a:gdLst/>
            <a:ahLst/>
            <a:cxnLst/>
            <a:rect l="l" t="t" r="r" b="b"/>
            <a:pathLst>
              <a:path w="55067" h="20980" extrusionOk="0">
                <a:moveTo>
                  <a:pt x="0" y="1"/>
                </a:moveTo>
                <a:lnTo>
                  <a:pt x="0" y="20979"/>
                </a:lnTo>
                <a:lnTo>
                  <a:pt x="55067" y="20979"/>
                </a:lnTo>
                <a:lnTo>
                  <a:pt x="550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48"/>
          <p:cNvSpPr/>
          <p:nvPr/>
        </p:nvSpPr>
        <p:spPr>
          <a:xfrm>
            <a:off x="4571903" y="2542874"/>
            <a:ext cx="1871872" cy="671412"/>
          </a:xfrm>
          <a:custGeom>
            <a:avLst/>
            <a:gdLst/>
            <a:ahLst/>
            <a:cxnLst/>
            <a:rect l="l" t="t" r="r" b="b"/>
            <a:pathLst>
              <a:path w="58496" h="20980" extrusionOk="0">
                <a:moveTo>
                  <a:pt x="0" y="1"/>
                </a:moveTo>
                <a:lnTo>
                  <a:pt x="0" y="20979"/>
                </a:lnTo>
                <a:lnTo>
                  <a:pt x="55066" y="20979"/>
                </a:lnTo>
                <a:lnTo>
                  <a:pt x="55066" y="16074"/>
                </a:lnTo>
                <a:lnTo>
                  <a:pt x="58495" y="16074"/>
                </a:lnTo>
                <a:lnTo>
                  <a:pt x="58495" y="4906"/>
                </a:lnTo>
                <a:lnTo>
                  <a:pt x="55066" y="4906"/>
                </a:lnTo>
                <a:lnTo>
                  <a:pt x="550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48"/>
          <p:cNvSpPr/>
          <p:nvPr/>
        </p:nvSpPr>
        <p:spPr>
          <a:xfrm>
            <a:off x="2809719" y="2542874"/>
            <a:ext cx="1871872" cy="671412"/>
          </a:xfrm>
          <a:custGeom>
            <a:avLst/>
            <a:gdLst/>
            <a:ahLst/>
            <a:cxnLst/>
            <a:rect l="l" t="t" r="r" b="b"/>
            <a:pathLst>
              <a:path w="58496" h="20980" extrusionOk="0">
                <a:moveTo>
                  <a:pt x="1" y="1"/>
                </a:moveTo>
                <a:lnTo>
                  <a:pt x="1" y="20979"/>
                </a:lnTo>
                <a:lnTo>
                  <a:pt x="55067" y="20979"/>
                </a:lnTo>
                <a:lnTo>
                  <a:pt x="55067" y="16074"/>
                </a:lnTo>
                <a:lnTo>
                  <a:pt x="58496" y="16074"/>
                </a:lnTo>
                <a:lnTo>
                  <a:pt x="58496" y="4906"/>
                </a:lnTo>
                <a:lnTo>
                  <a:pt x="55067" y="4906"/>
                </a:lnTo>
                <a:lnTo>
                  <a:pt x="550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48"/>
          <p:cNvSpPr/>
          <p:nvPr/>
        </p:nvSpPr>
        <p:spPr>
          <a:xfrm>
            <a:off x="1047567" y="2542874"/>
            <a:ext cx="1871872" cy="671412"/>
          </a:xfrm>
          <a:custGeom>
            <a:avLst/>
            <a:gdLst/>
            <a:ahLst/>
            <a:cxnLst/>
            <a:rect l="l" t="t" r="r" b="b"/>
            <a:pathLst>
              <a:path w="58496" h="20980" extrusionOk="0">
                <a:moveTo>
                  <a:pt x="0" y="1"/>
                </a:moveTo>
                <a:lnTo>
                  <a:pt x="0" y="20979"/>
                </a:lnTo>
                <a:lnTo>
                  <a:pt x="55067" y="20979"/>
                </a:lnTo>
                <a:lnTo>
                  <a:pt x="55067" y="16074"/>
                </a:lnTo>
                <a:lnTo>
                  <a:pt x="58496" y="16074"/>
                </a:lnTo>
                <a:lnTo>
                  <a:pt x="58496" y="4906"/>
                </a:lnTo>
                <a:lnTo>
                  <a:pt x="55067" y="4906"/>
                </a:lnTo>
                <a:lnTo>
                  <a:pt x="5506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48"/>
          <p:cNvSpPr/>
          <p:nvPr/>
        </p:nvSpPr>
        <p:spPr>
          <a:xfrm>
            <a:off x="-200" y="2699869"/>
            <a:ext cx="9144000" cy="357436"/>
          </a:xfrm>
          <a:custGeom>
            <a:avLst/>
            <a:gdLst/>
            <a:ahLst/>
            <a:cxnLst/>
            <a:rect l="l" t="t" r="r" b="b"/>
            <a:pathLst>
              <a:path w="285750" h="11169" extrusionOk="0">
                <a:moveTo>
                  <a:pt x="0" y="0"/>
                </a:moveTo>
                <a:lnTo>
                  <a:pt x="0" y="11168"/>
                </a:lnTo>
                <a:lnTo>
                  <a:pt x="285750" y="11168"/>
                </a:lnTo>
                <a:lnTo>
                  <a:pt x="285750" y="0"/>
                </a:lnTo>
                <a:close/>
              </a:path>
            </a:pathLst>
          </a:custGeom>
          <a:solidFill>
            <a:srgbClr val="1B1464">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48"/>
          <p:cNvSpPr txBox="1"/>
          <p:nvPr/>
        </p:nvSpPr>
        <p:spPr>
          <a:xfrm flipH="1">
            <a:off x="4401750" y="3509871"/>
            <a:ext cx="2112300" cy="357300"/>
          </a:xfrm>
          <a:prstGeom prst="rect">
            <a:avLst/>
          </a:prstGeom>
          <a:noFill/>
          <a:ln>
            <a:noFill/>
          </a:ln>
        </p:spPr>
        <p:txBody>
          <a:bodyPr spcFirstLastPara="1" wrap="square" lIns="91425" tIns="0" rIns="91425" bIns="0" anchor="t" anchorCtr="0">
            <a:noAutofit/>
          </a:bodyPr>
          <a:lstStyle/>
          <a:p>
            <a:pPr marL="0" lvl="0" indent="0" algn="ctr" rtl="0">
              <a:spcBef>
                <a:spcPts val="0"/>
              </a:spcBef>
              <a:spcAft>
                <a:spcPts val="0"/>
              </a:spcAft>
              <a:buNone/>
            </a:pPr>
            <a:r>
              <a:rPr lang="en" sz="2200" b="1">
                <a:solidFill>
                  <a:schemeClr val="lt1"/>
                </a:solidFill>
                <a:latin typeface="Overpass Mono"/>
                <a:ea typeface="Overpass Mono"/>
                <a:cs typeface="Overpass Mono"/>
                <a:sym typeface="Overpass Mono"/>
              </a:rPr>
              <a:t>Android</a:t>
            </a:r>
            <a:endParaRPr sz="2200" b="1">
              <a:solidFill>
                <a:schemeClr val="lt1"/>
              </a:solidFill>
              <a:latin typeface="Overpass Mono"/>
              <a:ea typeface="Overpass Mono"/>
              <a:cs typeface="Overpass Mono"/>
              <a:sym typeface="Overpass Mono"/>
            </a:endParaRPr>
          </a:p>
        </p:txBody>
      </p:sp>
      <p:sp>
        <p:nvSpPr>
          <p:cNvPr id="754" name="Google Shape;754;p48"/>
          <p:cNvSpPr txBox="1"/>
          <p:nvPr/>
        </p:nvSpPr>
        <p:spPr>
          <a:xfrm flipH="1">
            <a:off x="4399350" y="3949401"/>
            <a:ext cx="2114700" cy="508200"/>
          </a:xfrm>
          <a:prstGeom prst="rect">
            <a:avLst/>
          </a:prstGeom>
          <a:noFill/>
          <a:ln>
            <a:noFill/>
          </a:ln>
        </p:spPr>
        <p:txBody>
          <a:bodyPr spcFirstLastPara="1" wrap="square" lIns="91425" tIns="0" rIns="91425" bIns="0" anchor="t" anchorCtr="0">
            <a:noAutofit/>
          </a:bodyPr>
          <a:lstStyle/>
          <a:p>
            <a:pPr marL="0" lvl="0" indent="0" algn="ctr" rtl="0">
              <a:lnSpc>
                <a:spcPct val="115000"/>
              </a:lnSpc>
              <a:spcBef>
                <a:spcPts val="0"/>
              </a:spcBef>
              <a:spcAft>
                <a:spcPts val="0"/>
              </a:spcAft>
              <a:buNone/>
            </a:pPr>
            <a:r>
              <a:rPr lang="en">
                <a:solidFill>
                  <a:schemeClr val="lt1"/>
                </a:solidFill>
                <a:latin typeface="Anaheim"/>
                <a:ea typeface="Anaheim"/>
                <a:cs typeface="Anaheim"/>
                <a:sym typeface="Anaheim"/>
              </a:rPr>
              <a:t>Saturn is composed of hydrogen and helium</a:t>
            </a:r>
            <a:endParaRPr>
              <a:solidFill>
                <a:schemeClr val="lt1"/>
              </a:solidFill>
              <a:latin typeface="Anaheim"/>
              <a:ea typeface="Anaheim"/>
              <a:cs typeface="Anaheim"/>
              <a:sym typeface="Anaheim"/>
            </a:endParaRPr>
          </a:p>
          <a:p>
            <a:pPr marL="0" lvl="0" indent="0" algn="ctr" rtl="0">
              <a:lnSpc>
                <a:spcPct val="115000"/>
              </a:lnSpc>
              <a:spcBef>
                <a:spcPts val="0"/>
              </a:spcBef>
              <a:spcAft>
                <a:spcPts val="0"/>
              </a:spcAft>
              <a:buNone/>
            </a:pPr>
            <a:endParaRPr>
              <a:solidFill>
                <a:schemeClr val="lt1"/>
              </a:solidFill>
              <a:latin typeface="Anaheim"/>
              <a:ea typeface="Anaheim"/>
              <a:cs typeface="Anaheim"/>
              <a:sym typeface="Anaheim"/>
            </a:endParaRPr>
          </a:p>
          <a:p>
            <a:pPr marL="0" lvl="0" indent="0" algn="ctr" rtl="0">
              <a:spcBef>
                <a:spcPts val="0"/>
              </a:spcBef>
              <a:spcAft>
                <a:spcPts val="0"/>
              </a:spcAft>
              <a:buNone/>
            </a:pPr>
            <a:endParaRPr>
              <a:solidFill>
                <a:schemeClr val="lt1"/>
              </a:solidFill>
              <a:latin typeface="Anaheim"/>
              <a:ea typeface="Anaheim"/>
              <a:cs typeface="Anaheim"/>
              <a:sym typeface="Anaheim"/>
            </a:endParaRPr>
          </a:p>
        </p:txBody>
      </p:sp>
      <p:sp>
        <p:nvSpPr>
          <p:cNvPr id="755" name="Google Shape;755;p48"/>
          <p:cNvSpPr txBox="1"/>
          <p:nvPr/>
        </p:nvSpPr>
        <p:spPr>
          <a:xfrm flipH="1">
            <a:off x="2640292" y="1881880"/>
            <a:ext cx="2112300" cy="356700"/>
          </a:xfrm>
          <a:prstGeom prst="rect">
            <a:avLst/>
          </a:prstGeom>
          <a:noFill/>
          <a:ln>
            <a:noFill/>
          </a:ln>
        </p:spPr>
        <p:txBody>
          <a:bodyPr spcFirstLastPara="1" wrap="square" lIns="91425" tIns="0" rIns="91425" bIns="0" anchor="t" anchorCtr="0">
            <a:noAutofit/>
          </a:bodyPr>
          <a:lstStyle/>
          <a:p>
            <a:pPr marL="0" lvl="0" indent="0" algn="ctr" rtl="0">
              <a:spcBef>
                <a:spcPts val="0"/>
              </a:spcBef>
              <a:spcAft>
                <a:spcPts val="0"/>
              </a:spcAft>
              <a:buNone/>
            </a:pPr>
            <a:r>
              <a:rPr lang="en" sz="2200" b="1">
                <a:solidFill>
                  <a:schemeClr val="lt1"/>
                </a:solidFill>
                <a:latin typeface="Overpass Mono"/>
                <a:ea typeface="Overpass Mono"/>
                <a:cs typeface="Overpass Mono"/>
                <a:sym typeface="Overpass Mono"/>
              </a:rPr>
              <a:t>iOS</a:t>
            </a:r>
            <a:endParaRPr sz="2200" b="1">
              <a:solidFill>
                <a:schemeClr val="lt1"/>
              </a:solidFill>
              <a:latin typeface="Overpass Mono"/>
              <a:ea typeface="Overpass Mono"/>
              <a:cs typeface="Overpass Mono"/>
              <a:sym typeface="Overpass Mono"/>
            </a:endParaRPr>
          </a:p>
        </p:txBody>
      </p:sp>
      <p:sp>
        <p:nvSpPr>
          <p:cNvPr id="756" name="Google Shape;756;p48"/>
          <p:cNvSpPr txBox="1"/>
          <p:nvPr/>
        </p:nvSpPr>
        <p:spPr>
          <a:xfrm flipH="1">
            <a:off x="2637892" y="1277375"/>
            <a:ext cx="2114700" cy="512100"/>
          </a:xfrm>
          <a:prstGeom prst="rect">
            <a:avLst/>
          </a:prstGeom>
          <a:noFill/>
          <a:ln>
            <a:noFill/>
          </a:ln>
        </p:spPr>
        <p:txBody>
          <a:bodyPr spcFirstLastPara="1" wrap="square" lIns="91425" tIns="0" rIns="91425" bIns="0" anchor="b" anchorCtr="0">
            <a:noAutofit/>
          </a:bodyPr>
          <a:lstStyle/>
          <a:p>
            <a:pPr marL="0" lvl="0" indent="0" algn="ctr" rtl="0">
              <a:lnSpc>
                <a:spcPct val="115000"/>
              </a:lnSpc>
              <a:spcBef>
                <a:spcPts val="0"/>
              </a:spcBef>
              <a:spcAft>
                <a:spcPts val="0"/>
              </a:spcAft>
              <a:buNone/>
            </a:pPr>
            <a:r>
              <a:rPr lang="en">
                <a:solidFill>
                  <a:schemeClr val="lt1"/>
                </a:solidFill>
                <a:latin typeface="Anaheim"/>
                <a:ea typeface="Anaheim"/>
                <a:cs typeface="Anaheim"/>
                <a:sym typeface="Anaheim"/>
              </a:rPr>
              <a:t>Jupiter is the biggest planet of them all</a:t>
            </a:r>
            <a:endParaRPr>
              <a:solidFill>
                <a:schemeClr val="lt1"/>
              </a:solidFill>
              <a:latin typeface="Anaheim"/>
              <a:ea typeface="Anaheim"/>
              <a:cs typeface="Anaheim"/>
              <a:sym typeface="Anaheim"/>
            </a:endParaRPr>
          </a:p>
        </p:txBody>
      </p:sp>
      <p:sp>
        <p:nvSpPr>
          <p:cNvPr id="757" name="Google Shape;757;p48"/>
          <p:cNvSpPr txBox="1"/>
          <p:nvPr/>
        </p:nvSpPr>
        <p:spPr>
          <a:xfrm flipH="1">
            <a:off x="875775" y="3509871"/>
            <a:ext cx="2112300" cy="357300"/>
          </a:xfrm>
          <a:prstGeom prst="rect">
            <a:avLst/>
          </a:prstGeom>
          <a:noFill/>
          <a:ln>
            <a:noFill/>
          </a:ln>
        </p:spPr>
        <p:txBody>
          <a:bodyPr spcFirstLastPara="1" wrap="square" lIns="91425" tIns="0" rIns="91425" bIns="0" anchor="t" anchorCtr="0">
            <a:noAutofit/>
          </a:bodyPr>
          <a:lstStyle/>
          <a:p>
            <a:pPr marL="0" lvl="0" indent="0" algn="ctr" rtl="0">
              <a:spcBef>
                <a:spcPts val="0"/>
              </a:spcBef>
              <a:spcAft>
                <a:spcPts val="0"/>
              </a:spcAft>
              <a:buNone/>
            </a:pPr>
            <a:r>
              <a:rPr lang="en" sz="2200" b="1">
                <a:solidFill>
                  <a:schemeClr val="lt1"/>
                </a:solidFill>
                <a:latin typeface="Overpass Mono"/>
                <a:ea typeface="Overpass Mono"/>
                <a:cs typeface="Overpass Mono"/>
                <a:sym typeface="Overpass Mono"/>
              </a:rPr>
              <a:t>Python</a:t>
            </a:r>
            <a:endParaRPr sz="2200" b="1">
              <a:solidFill>
                <a:schemeClr val="lt1"/>
              </a:solidFill>
              <a:latin typeface="Overpass Mono"/>
              <a:ea typeface="Overpass Mono"/>
              <a:cs typeface="Overpass Mono"/>
              <a:sym typeface="Overpass Mono"/>
            </a:endParaRPr>
          </a:p>
        </p:txBody>
      </p:sp>
      <p:sp>
        <p:nvSpPr>
          <p:cNvPr id="758" name="Google Shape;758;p48"/>
          <p:cNvSpPr txBox="1"/>
          <p:nvPr/>
        </p:nvSpPr>
        <p:spPr>
          <a:xfrm flipH="1">
            <a:off x="873375" y="3949401"/>
            <a:ext cx="2114700" cy="508200"/>
          </a:xfrm>
          <a:prstGeom prst="rect">
            <a:avLst/>
          </a:prstGeom>
          <a:noFill/>
          <a:ln>
            <a:noFill/>
          </a:ln>
        </p:spPr>
        <p:txBody>
          <a:bodyPr spcFirstLastPara="1" wrap="square" lIns="91425" tIns="0" rIns="91425" bIns="0" anchor="t" anchorCtr="0">
            <a:noAutofit/>
          </a:bodyPr>
          <a:lstStyle/>
          <a:p>
            <a:pPr marL="0" lvl="0" indent="0" algn="ctr" rtl="0">
              <a:lnSpc>
                <a:spcPct val="115000"/>
              </a:lnSpc>
              <a:spcBef>
                <a:spcPts val="0"/>
              </a:spcBef>
              <a:spcAft>
                <a:spcPts val="0"/>
              </a:spcAft>
              <a:buNone/>
            </a:pPr>
            <a:r>
              <a:rPr lang="en">
                <a:solidFill>
                  <a:schemeClr val="lt1"/>
                </a:solidFill>
                <a:latin typeface="Anaheim"/>
                <a:ea typeface="Anaheim"/>
                <a:cs typeface="Anaheim"/>
                <a:sym typeface="Anaheim"/>
              </a:rPr>
              <a:t>Mercury is the closest planet to the Sun</a:t>
            </a:r>
            <a:endParaRPr>
              <a:solidFill>
                <a:schemeClr val="lt1"/>
              </a:solidFill>
              <a:latin typeface="Anaheim"/>
              <a:ea typeface="Anaheim"/>
              <a:cs typeface="Anaheim"/>
              <a:sym typeface="Anaheim"/>
            </a:endParaRPr>
          </a:p>
        </p:txBody>
      </p:sp>
      <p:sp>
        <p:nvSpPr>
          <p:cNvPr id="759" name="Google Shape;759;p48"/>
          <p:cNvSpPr txBox="1"/>
          <p:nvPr/>
        </p:nvSpPr>
        <p:spPr>
          <a:xfrm flipH="1">
            <a:off x="6160617" y="1881880"/>
            <a:ext cx="2112300" cy="356700"/>
          </a:xfrm>
          <a:prstGeom prst="rect">
            <a:avLst/>
          </a:prstGeom>
          <a:noFill/>
          <a:ln>
            <a:noFill/>
          </a:ln>
        </p:spPr>
        <p:txBody>
          <a:bodyPr spcFirstLastPara="1" wrap="square" lIns="91425" tIns="0" rIns="91425" bIns="0" anchor="t" anchorCtr="0">
            <a:noAutofit/>
          </a:bodyPr>
          <a:lstStyle/>
          <a:p>
            <a:pPr marL="0" lvl="0" indent="0" algn="ctr" rtl="0">
              <a:spcBef>
                <a:spcPts val="0"/>
              </a:spcBef>
              <a:spcAft>
                <a:spcPts val="0"/>
              </a:spcAft>
              <a:buNone/>
            </a:pPr>
            <a:r>
              <a:rPr lang="en" sz="2200" b="1">
                <a:solidFill>
                  <a:schemeClr val="lt1"/>
                </a:solidFill>
                <a:latin typeface="Overpass Mono"/>
                <a:ea typeface="Overpass Mono"/>
                <a:cs typeface="Overpass Mono"/>
                <a:sym typeface="Overpass Mono"/>
              </a:rPr>
              <a:t>HTML5</a:t>
            </a:r>
            <a:endParaRPr sz="2200" b="1">
              <a:solidFill>
                <a:schemeClr val="lt1"/>
              </a:solidFill>
              <a:latin typeface="Overpass Mono"/>
              <a:ea typeface="Overpass Mono"/>
              <a:cs typeface="Overpass Mono"/>
              <a:sym typeface="Overpass Mono"/>
            </a:endParaRPr>
          </a:p>
        </p:txBody>
      </p:sp>
      <p:sp>
        <p:nvSpPr>
          <p:cNvPr id="760" name="Google Shape;760;p48"/>
          <p:cNvSpPr txBox="1"/>
          <p:nvPr/>
        </p:nvSpPr>
        <p:spPr>
          <a:xfrm flipH="1">
            <a:off x="6158217" y="1277375"/>
            <a:ext cx="2114700" cy="512100"/>
          </a:xfrm>
          <a:prstGeom prst="rect">
            <a:avLst/>
          </a:prstGeom>
          <a:noFill/>
          <a:ln>
            <a:noFill/>
          </a:ln>
        </p:spPr>
        <p:txBody>
          <a:bodyPr spcFirstLastPara="1" wrap="square" lIns="91425" tIns="0" rIns="91425" bIns="0" anchor="b" anchorCtr="0">
            <a:noAutofit/>
          </a:bodyPr>
          <a:lstStyle/>
          <a:p>
            <a:pPr marL="0" lvl="0" indent="0" algn="ctr" rtl="0">
              <a:lnSpc>
                <a:spcPct val="115000"/>
              </a:lnSpc>
              <a:spcBef>
                <a:spcPts val="0"/>
              </a:spcBef>
              <a:spcAft>
                <a:spcPts val="0"/>
              </a:spcAft>
              <a:buNone/>
            </a:pPr>
            <a:r>
              <a:rPr lang="en">
                <a:solidFill>
                  <a:schemeClr val="lt1"/>
                </a:solidFill>
                <a:latin typeface="Anaheim"/>
                <a:ea typeface="Anaheim"/>
                <a:cs typeface="Anaheim"/>
                <a:sym typeface="Anaheim"/>
              </a:rPr>
              <a:t>Neptune is the farthest planet from the Sun</a:t>
            </a:r>
            <a:endParaRPr>
              <a:solidFill>
                <a:schemeClr val="lt1"/>
              </a:solidFill>
              <a:latin typeface="Anaheim"/>
              <a:ea typeface="Anaheim"/>
              <a:cs typeface="Anaheim"/>
              <a:sym typeface="Anaheim"/>
            </a:endParaRPr>
          </a:p>
        </p:txBody>
      </p:sp>
      <p:sp>
        <p:nvSpPr>
          <p:cNvPr id="761" name="Google Shape;761;p48"/>
          <p:cNvSpPr txBox="1">
            <a:spLocks noGrp="1"/>
          </p:cNvSpPr>
          <p:nvPr>
            <p:ph type="title"/>
          </p:nvPr>
        </p:nvSpPr>
        <p:spPr>
          <a:xfrm>
            <a:off x="1278050" y="343200"/>
            <a:ext cx="6588000" cy="669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PROGRAMMING TIMELINE</a:t>
            </a:r>
            <a:endParaRPr/>
          </a:p>
        </p:txBody>
      </p:sp>
      <p:sp>
        <p:nvSpPr>
          <p:cNvPr id="762" name="Google Shape;762;p48"/>
          <p:cNvSpPr txBox="1"/>
          <p:nvPr/>
        </p:nvSpPr>
        <p:spPr>
          <a:xfrm flipH="1">
            <a:off x="1150429" y="2667751"/>
            <a:ext cx="1560600" cy="356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solidFill>
                  <a:schemeClr val="lt1"/>
                </a:solidFill>
                <a:latin typeface="Overpass Mono"/>
                <a:ea typeface="Overpass Mono"/>
                <a:cs typeface="Overpass Mono"/>
                <a:sym typeface="Overpass Mono"/>
              </a:rPr>
              <a:t>1991</a:t>
            </a:r>
            <a:endParaRPr sz="1600" b="1">
              <a:solidFill>
                <a:schemeClr val="lt1"/>
              </a:solidFill>
              <a:latin typeface="Overpass Mono"/>
              <a:ea typeface="Overpass Mono"/>
              <a:cs typeface="Overpass Mono"/>
              <a:sym typeface="Overpass Mono"/>
            </a:endParaRPr>
          </a:p>
        </p:txBody>
      </p:sp>
      <p:sp>
        <p:nvSpPr>
          <p:cNvPr id="763" name="Google Shape;763;p48"/>
          <p:cNvSpPr txBox="1"/>
          <p:nvPr/>
        </p:nvSpPr>
        <p:spPr>
          <a:xfrm flipH="1">
            <a:off x="2914942" y="2667751"/>
            <a:ext cx="1560600" cy="356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solidFill>
                  <a:schemeClr val="dk1"/>
                </a:solidFill>
                <a:latin typeface="Overpass Mono"/>
                <a:ea typeface="Overpass Mono"/>
                <a:cs typeface="Overpass Mono"/>
                <a:sym typeface="Overpass Mono"/>
              </a:rPr>
              <a:t>2007</a:t>
            </a:r>
            <a:endParaRPr sz="1600" b="1">
              <a:solidFill>
                <a:schemeClr val="dk1"/>
              </a:solidFill>
              <a:latin typeface="Overpass Mono"/>
              <a:ea typeface="Overpass Mono"/>
              <a:cs typeface="Overpass Mono"/>
              <a:sym typeface="Overpass Mono"/>
            </a:endParaRPr>
          </a:p>
        </p:txBody>
      </p:sp>
      <p:sp>
        <p:nvSpPr>
          <p:cNvPr id="764" name="Google Shape;764;p48"/>
          <p:cNvSpPr txBox="1"/>
          <p:nvPr/>
        </p:nvSpPr>
        <p:spPr>
          <a:xfrm flipH="1">
            <a:off x="4676411" y="2667751"/>
            <a:ext cx="1560600" cy="356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solidFill>
                  <a:schemeClr val="lt1"/>
                </a:solidFill>
                <a:latin typeface="Overpass Mono"/>
                <a:ea typeface="Overpass Mono"/>
                <a:cs typeface="Overpass Mono"/>
                <a:sym typeface="Overpass Mono"/>
              </a:rPr>
              <a:t>2008</a:t>
            </a:r>
            <a:endParaRPr sz="1600" b="1">
              <a:solidFill>
                <a:schemeClr val="lt1"/>
              </a:solidFill>
              <a:latin typeface="Overpass Mono"/>
              <a:ea typeface="Overpass Mono"/>
              <a:cs typeface="Overpass Mono"/>
              <a:sym typeface="Overpass Mono"/>
            </a:endParaRPr>
          </a:p>
        </p:txBody>
      </p:sp>
      <p:sp>
        <p:nvSpPr>
          <p:cNvPr id="765" name="Google Shape;765;p48"/>
          <p:cNvSpPr txBox="1"/>
          <p:nvPr/>
        </p:nvSpPr>
        <p:spPr>
          <a:xfrm flipH="1">
            <a:off x="6435275" y="2667751"/>
            <a:ext cx="1560600" cy="356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solidFill>
                  <a:schemeClr val="dk1"/>
                </a:solidFill>
                <a:latin typeface="Overpass Mono"/>
                <a:ea typeface="Overpass Mono"/>
                <a:cs typeface="Overpass Mono"/>
                <a:sym typeface="Overpass Mono"/>
              </a:rPr>
              <a:t>2014</a:t>
            </a:r>
            <a:endParaRPr sz="1600" b="1">
              <a:solidFill>
                <a:schemeClr val="dk1"/>
              </a:solidFill>
              <a:latin typeface="Overpass Mono"/>
              <a:ea typeface="Overpass Mono"/>
              <a:cs typeface="Overpass Mono"/>
              <a:sym typeface="Overpass Mono"/>
            </a:endParaRPr>
          </a:p>
        </p:txBody>
      </p:sp>
      <p:cxnSp>
        <p:nvCxnSpPr>
          <p:cNvPr id="766" name="Google Shape;766;p48"/>
          <p:cNvCxnSpPr/>
          <p:nvPr/>
        </p:nvCxnSpPr>
        <p:spPr>
          <a:xfrm>
            <a:off x="3684900" y="2325775"/>
            <a:ext cx="0" cy="228900"/>
          </a:xfrm>
          <a:prstGeom prst="straightConnector1">
            <a:avLst/>
          </a:prstGeom>
          <a:noFill/>
          <a:ln w="28575" cap="flat" cmpd="sng">
            <a:solidFill>
              <a:schemeClr val="dk2"/>
            </a:solidFill>
            <a:prstDash val="solid"/>
            <a:round/>
            <a:headEnd type="oval" w="med" len="med"/>
            <a:tailEnd type="none" w="med" len="med"/>
          </a:ln>
        </p:spPr>
      </p:cxnSp>
      <p:cxnSp>
        <p:nvCxnSpPr>
          <p:cNvPr id="767" name="Google Shape;767;p48"/>
          <p:cNvCxnSpPr/>
          <p:nvPr/>
        </p:nvCxnSpPr>
        <p:spPr>
          <a:xfrm>
            <a:off x="7215125" y="2325775"/>
            <a:ext cx="0" cy="228900"/>
          </a:xfrm>
          <a:prstGeom prst="straightConnector1">
            <a:avLst/>
          </a:prstGeom>
          <a:noFill/>
          <a:ln w="28575" cap="flat" cmpd="sng">
            <a:solidFill>
              <a:schemeClr val="dk2"/>
            </a:solidFill>
            <a:prstDash val="solid"/>
            <a:round/>
            <a:headEnd type="oval" w="med" len="med"/>
            <a:tailEnd type="none" w="med" len="med"/>
          </a:ln>
        </p:spPr>
      </p:cxnSp>
      <p:cxnSp>
        <p:nvCxnSpPr>
          <p:cNvPr id="768" name="Google Shape;768;p48"/>
          <p:cNvCxnSpPr/>
          <p:nvPr/>
        </p:nvCxnSpPr>
        <p:spPr>
          <a:xfrm rot="10800000">
            <a:off x="1930733" y="3199975"/>
            <a:ext cx="0" cy="228900"/>
          </a:xfrm>
          <a:prstGeom prst="straightConnector1">
            <a:avLst/>
          </a:prstGeom>
          <a:noFill/>
          <a:ln w="28575" cap="flat" cmpd="sng">
            <a:solidFill>
              <a:schemeClr val="lt2"/>
            </a:solidFill>
            <a:prstDash val="solid"/>
            <a:round/>
            <a:headEnd type="oval" w="med" len="med"/>
            <a:tailEnd type="none" w="med" len="med"/>
          </a:ln>
        </p:spPr>
      </p:cxnSp>
      <p:cxnSp>
        <p:nvCxnSpPr>
          <p:cNvPr id="769" name="Google Shape;769;p48"/>
          <p:cNvCxnSpPr/>
          <p:nvPr/>
        </p:nvCxnSpPr>
        <p:spPr>
          <a:xfrm rot="10800000">
            <a:off x="5456708" y="3199975"/>
            <a:ext cx="0" cy="228900"/>
          </a:xfrm>
          <a:prstGeom prst="straightConnector1">
            <a:avLst/>
          </a:prstGeom>
          <a:noFill/>
          <a:ln w="28575" cap="flat" cmpd="sng">
            <a:solidFill>
              <a:schemeClr val="lt2"/>
            </a:solidFill>
            <a:prstDash val="solid"/>
            <a:round/>
            <a:headEnd type="oval" w="med" len="med"/>
            <a:tailEnd type="none" w="med" len="med"/>
          </a:ln>
        </p:spPr>
      </p:cxn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73"/>
        <p:cNvGrpSpPr/>
        <p:nvPr/>
      </p:nvGrpSpPr>
      <p:grpSpPr>
        <a:xfrm>
          <a:off x="0" y="0"/>
          <a:ext cx="0" cy="0"/>
          <a:chOff x="0" y="0"/>
          <a:chExt cx="0" cy="0"/>
        </a:xfrm>
      </p:grpSpPr>
      <p:sp>
        <p:nvSpPr>
          <p:cNvPr id="774" name="Google Shape;774;p49"/>
          <p:cNvSpPr txBox="1">
            <a:spLocks noGrp="1"/>
          </p:cNvSpPr>
          <p:nvPr>
            <p:ph type="body" idx="1"/>
          </p:nvPr>
        </p:nvSpPr>
        <p:spPr>
          <a:xfrm>
            <a:off x="5438700" y="1973025"/>
            <a:ext cx="3124200" cy="21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You can replace the image on the screen with your own work. Just delete this one, add yours and center it properly</a:t>
            </a:r>
            <a:endParaRPr/>
          </a:p>
          <a:p>
            <a:pPr marL="0" lvl="0" indent="0" algn="r" rtl="0">
              <a:spcBef>
                <a:spcPts val="0"/>
              </a:spcBef>
              <a:spcAft>
                <a:spcPts val="0"/>
              </a:spcAft>
              <a:buNone/>
            </a:pPr>
            <a:endParaRPr/>
          </a:p>
          <a:p>
            <a:pPr marL="0" lvl="0" indent="0" algn="r" rtl="0">
              <a:spcBef>
                <a:spcPts val="0"/>
              </a:spcBef>
              <a:spcAft>
                <a:spcPts val="0"/>
              </a:spcAft>
              <a:buNone/>
            </a:pPr>
            <a:endParaRPr/>
          </a:p>
          <a:p>
            <a:pPr marL="0" lvl="0" indent="0" algn="r" rtl="0">
              <a:spcBef>
                <a:spcPts val="0"/>
              </a:spcBef>
              <a:spcAft>
                <a:spcPts val="0"/>
              </a:spcAft>
              <a:buNone/>
            </a:pPr>
            <a:endParaRPr/>
          </a:p>
        </p:txBody>
      </p:sp>
      <p:sp>
        <p:nvSpPr>
          <p:cNvPr id="775" name="Google Shape;775;p49"/>
          <p:cNvSpPr txBox="1">
            <a:spLocks noGrp="1"/>
          </p:cNvSpPr>
          <p:nvPr>
            <p:ph type="title"/>
          </p:nvPr>
        </p:nvSpPr>
        <p:spPr>
          <a:xfrm>
            <a:off x="5438775" y="1168325"/>
            <a:ext cx="3124200" cy="669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SOCIAL MEDIA</a:t>
            </a:r>
            <a:endParaRPr/>
          </a:p>
        </p:txBody>
      </p:sp>
      <p:sp>
        <p:nvSpPr>
          <p:cNvPr id="776" name="Google Shape;776;p49"/>
          <p:cNvSpPr/>
          <p:nvPr/>
        </p:nvSpPr>
        <p:spPr>
          <a:xfrm>
            <a:off x="1415384" y="1162091"/>
            <a:ext cx="2992601" cy="2027247"/>
          </a:xfrm>
          <a:custGeom>
            <a:avLst/>
            <a:gdLst/>
            <a:ahLst/>
            <a:cxnLst/>
            <a:rect l="l" t="t" r="r" b="b"/>
            <a:pathLst>
              <a:path w="165841" h="112344" extrusionOk="0">
                <a:moveTo>
                  <a:pt x="6603" y="1"/>
                </a:moveTo>
                <a:cubicBezTo>
                  <a:pt x="3013" y="1"/>
                  <a:pt x="73" y="2917"/>
                  <a:pt x="73" y="6531"/>
                </a:cubicBezTo>
                <a:lnTo>
                  <a:pt x="1" y="110079"/>
                </a:lnTo>
                <a:cubicBezTo>
                  <a:pt x="1" y="111259"/>
                  <a:pt x="940" y="112199"/>
                  <a:pt x="2121" y="112199"/>
                </a:cubicBezTo>
                <a:lnTo>
                  <a:pt x="163624" y="112344"/>
                </a:lnTo>
                <a:cubicBezTo>
                  <a:pt x="164780" y="112344"/>
                  <a:pt x="165744" y="111380"/>
                  <a:pt x="165744" y="110199"/>
                </a:cubicBezTo>
                <a:lnTo>
                  <a:pt x="165841" y="6676"/>
                </a:lnTo>
                <a:cubicBezTo>
                  <a:pt x="165841" y="3061"/>
                  <a:pt x="162901" y="121"/>
                  <a:pt x="159310" y="121"/>
                </a:cubicBezTo>
                <a:lnTo>
                  <a:pt x="6603" y="1"/>
                </a:lnTo>
                <a:close/>
              </a:path>
            </a:pathLst>
          </a:custGeom>
          <a:solidFill>
            <a:srgbClr val="1B14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49"/>
          <p:cNvSpPr/>
          <p:nvPr/>
        </p:nvSpPr>
        <p:spPr>
          <a:xfrm>
            <a:off x="1415384" y="1162091"/>
            <a:ext cx="2992601" cy="2027247"/>
          </a:xfrm>
          <a:custGeom>
            <a:avLst/>
            <a:gdLst/>
            <a:ahLst/>
            <a:cxnLst/>
            <a:rect l="l" t="t" r="r" b="b"/>
            <a:pathLst>
              <a:path w="165841" h="112344" extrusionOk="0">
                <a:moveTo>
                  <a:pt x="6603" y="1"/>
                </a:moveTo>
                <a:cubicBezTo>
                  <a:pt x="3013" y="1"/>
                  <a:pt x="73" y="2917"/>
                  <a:pt x="73" y="6531"/>
                </a:cubicBezTo>
                <a:lnTo>
                  <a:pt x="1" y="110079"/>
                </a:lnTo>
                <a:cubicBezTo>
                  <a:pt x="1" y="111259"/>
                  <a:pt x="940" y="112199"/>
                  <a:pt x="2121" y="112199"/>
                </a:cubicBezTo>
                <a:lnTo>
                  <a:pt x="163624" y="112344"/>
                </a:lnTo>
                <a:cubicBezTo>
                  <a:pt x="164780" y="112344"/>
                  <a:pt x="165744" y="111380"/>
                  <a:pt x="165744" y="110199"/>
                </a:cubicBezTo>
                <a:lnTo>
                  <a:pt x="165841" y="6676"/>
                </a:lnTo>
                <a:cubicBezTo>
                  <a:pt x="165841" y="3061"/>
                  <a:pt x="162901" y="121"/>
                  <a:pt x="159310" y="121"/>
                </a:cubicBezTo>
                <a:lnTo>
                  <a:pt x="66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49"/>
          <p:cNvSpPr/>
          <p:nvPr/>
        </p:nvSpPr>
        <p:spPr>
          <a:xfrm>
            <a:off x="1415384" y="1162091"/>
            <a:ext cx="2992601" cy="2027247"/>
          </a:xfrm>
          <a:custGeom>
            <a:avLst/>
            <a:gdLst/>
            <a:ahLst/>
            <a:cxnLst/>
            <a:rect l="l" t="t" r="r" b="b"/>
            <a:pathLst>
              <a:path w="165841" h="112344" extrusionOk="0">
                <a:moveTo>
                  <a:pt x="6603" y="1"/>
                </a:moveTo>
                <a:cubicBezTo>
                  <a:pt x="3013" y="1"/>
                  <a:pt x="73" y="2917"/>
                  <a:pt x="73" y="6531"/>
                </a:cubicBezTo>
                <a:lnTo>
                  <a:pt x="1" y="110079"/>
                </a:lnTo>
                <a:cubicBezTo>
                  <a:pt x="1" y="111259"/>
                  <a:pt x="940" y="112199"/>
                  <a:pt x="2121" y="112199"/>
                </a:cubicBezTo>
                <a:lnTo>
                  <a:pt x="163624" y="112344"/>
                </a:lnTo>
                <a:cubicBezTo>
                  <a:pt x="164780" y="112344"/>
                  <a:pt x="165744" y="111380"/>
                  <a:pt x="165744" y="110199"/>
                </a:cubicBezTo>
                <a:lnTo>
                  <a:pt x="165841" y="6676"/>
                </a:lnTo>
                <a:cubicBezTo>
                  <a:pt x="165841" y="3061"/>
                  <a:pt x="162901" y="121"/>
                  <a:pt x="159310" y="121"/>
                </a:cubicBezTo>
                <a:lnTo>
                  <a:pt x="6603"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49"/>
          <p:cNvSpPr/>
          <p:nvPr/>
        </p:nvSpPr>
        <p:spPr>
          <a:xfrm>
            <a:off x="697464" y="3748968"/>
            <a:ext cx="4428441" cy="99157"/>
          </a:xfrm>
          <a:custGeom>
            <a:avLst/>
            <a:gdLst/>
            <a:ahLst/>
            <a:cxnLst/>
            <a:rect l="l" t="t" r="r" b="b"/>
            <a:pathLst>
              <a:path w="245411" h="5495" extrusionOk="0">
                <a:moveTo>
                  <a:pt x="0" y="1"/>
                </a:moveTo>
                <a:lnTo>
                  <a:pt x="0" y="169"/>
                </a:lnTo>
                <a:cubicBezTo>
                  <a:pt x="0" y="3013"/>
                  <a:pt x="2314" y="5326"/>
                  <a:pt x="5157" y="5326"/>
                </a:cubicBezTo>
                <a:lnTo>
                  <a:pt x="240278" y="5495"/>
                </a:lnTo>
                <a:cubicBezTo>
                  <a:pt x="240293" y="5495"/>
                  <a:pt x="240307" y="5495"/>
                  <a:pt x="240322" y="5495"/>
                </a:cubicBezTo>
                <a:cubicBezTo>
                  <a:pt x="243121" y="5495"/>
                  <a:pt x="245411" y="3191"/>
                  <a:pt x="245411" y="362"/>
                </a:cubicBezTo>
                <a:lnTo>
                  <a:pt x="245411" y="193"/>
                </a:lnTo>
                <a:lnTo>
                  <a:pt x="0" y="1"/>
                </a:ln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49"/>
          <p:cNvSpPr/>
          <p:nvPr/>
        </p:nvSpPr>
        <p:spPr>
          <a:xfrm>
            <a:off x="680069" y="3179323"/>
            <a:ext cx="4462907" cy="597506"/>
          </a:xfrm>
          <a:custGeom>
            <a:avLst/>
            <a:gdLst/>
            <a:ahLst/>
            <a:cxnLst/>
            <a:rect l="l" t="t" r="r" b="b"/>
            <a:pathLst>
              <a:path w="247321" h="33112" extrusionOk="0">
                <a:moveTo>
                  <a:pt x="46147" y="1"/>
                </a:moveTo>
                <a:cubicBezTo>
                  <a:pt x="43328" y="1"/>
                  <a:pt x="39930" y="844"/>
                  <a:pt x="38605" y="1904"/>
                </a:cubicBezTo>
                <a:lnTo>
                  <a:pt x="1350" y="31038"/>
                </a:lnTo>
                <a:cubicBezTo>
                  <a:pt x="0" y="32075"/>
                  <a:pt x="2362" y="32942"/>
                  <a:pt x="6627" y="32942"/>
                </a:cubicBezTo>
                <a:lnTo>
                  <a:pt x="240712" y="33111"/>
                </a:lnTo>
                <a:cubicBezTo>
                  <a:pt x="240770" y="33111"/>
                  <a:pt x="240827" y="33111"/>
                  <a:pt x="240884" y="33111"/>
                </a:cubicBezTo>
                <a:cubicBezTo>
                  <a:pt x="245017" y="33111"/>
                  <a:pt x="247321" y="32253"/>
                  <a:pt x="246013" y="31231"/>
                </a:cubicBezTo>
                <a:lnTo>
                  <a:pt x="209337" y="2025"/>
                </a:lnTo>
                <a:cubicBezTo>
                  <a:pt x="208011" y="989"/>
                  <a:pt x="204662" y="121"/>
                  <a:pt x="201818" y="121"/>
                </a:cubicBezTo>
                <a:lnTo>
                  <a:pt x="46147" y="1"/>
                </a:lnTo>
                <a:close/>
              </a:path>
            </a:pathLst>
          </a:custGeom>
          <a:solidFill>
            <a:srgbClr val="FFFFFF">
              <a:alpha val="56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49"/>
          <p:cNvSpPr/>
          <p:nvPr/>
        </p:nvSpPr>
        <p:spPr>
          <a:xfrm>
            <a:off x="2100264" y="3525030"/>
            <a:ext cx="1622841" cy="211776"/>
          </a:xfrm>
          <a:custGeom>
            <a:avLst/>
            <a:gdLst/>
            <a:ahLst/>
            <a:cxnLst/>
            <a:rect l="l" t="t" r="r" b="b"/>
            <a:pathLst>
              <a:path w="89933" h="11736" extrusionOk="0">
                <a:moveTo>
                  <a:pt x="6073" y="0"/>
                </a:moveTo>
                <a:lnTo>
                  <a:pt x="0" y="11664"/>
                </a:lnTo>
                <a:lnTo>
                  <a:pt x="89933" y="11736"/>
                </a:lnTo>
                <a:lnTo>
                  <a:pt x="84101" y="73"/>
                </a:lnTo>
                <a:lnTo>
                  <a:pt x="6073" y="0"/>
                </a:lnTo>
                <a:close/>
              </a:path>
            </a:pathLst>
          </a:custGeom>
          <a:solidFill>
            <a:srgbClr val="1B1464">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49"/>
          <p:cNvSpPr/>
          <p:nvPr/>
        </p:nvSpPr>
        <p:spPr>
          <a:xfrm>
            <a:off x="1552364" y="3201501"/>
            <a:ext cx="206128" cy="54803"/>
          </a:xfrm>
          <a:custGeom>
            <a:avLst/>
            <a:gdLst/>
            <a:ahLst/>
            <a:cxnLst/>
            <a:rect l="l" t="t" r="r" b="b"/>
            <a:pathLst>
              <a:path w="11423" h="3037" extrusionOk="0">
                <a:moveTo>
                  <a:pt x="3928" y="1"/>
                </a:moveTo>
                <a:cubicBezTo>
                  <a:pt x="3519" y="1"/>
                  <a:pt x="3061" y="121"/>
                  <a:pt x="2916" y="266"/>
                </a:cubicBezTo>
                <a:lnTo>
                  <a:pt x="169" y="2748"/>
                </a:lnTo>
                <a:cubicBezTo>
                  <a:pt x="0" y="2916"/>
                  <a:pt x="217" y="3013"/>
                  <a:pt x="627" y="3013"/>
                </a:cubicBezTo>
                <a:lnTo>
                  <a:pt x="7808" y="3037"/>
                </a:lnTo>
                <a:cubicBezTo>
                  <a:pt x="8242" y="3037"/>
                  <a:pt x="8700" y="2916"/>
                  <a:pt x="8844" y="2772"/>
                </a:cubicBezTo>
                <a:lnTo>
                  <a:pt x="11278" y="266"/>
                </a:lnTo>
                <a:cubicBezTo>
                  <a:pt x="11423" y="121"/>
                  <a:pt x="11206" y="1"/>
                  <a:pt x="10796" y="1"/>
                </a:cubicBezTo>
                <a:close/>
              </a:path>
            </a:pathLst>
          </a:custGeom>
          <a:solidFill>
            <a:srgbClr val="1B1464">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49"/>
          <p:cNvSpPr/>
          <p:nvPr/>
        </p:nvSpPr>
        <p:spPr>
          <a:xfrm>
            <a:off x="1735863" y="3201501"/>
            <a:ext cx="198315" cy="54803"/>
          </a:xfrm>
          <a:custGeom>
            <a:avLst/>
            <a:gdLst/>
            <a:ahLst/>
            <a:cxnLst/>
            <a:rect l="l" t="t" r="r" b="b"/>
            <a:pathLst>
              <a:path w="10990" h="3037" extrusionOk="0">
                <a:moveTo>
                  <a:pt x="3495" y="1"/>
                </a:moveTo>
                <a:cubicBezTo>
                  <a:pt x="3085" y="1"/>
                  <a:pt x="2651" y="121"/>
                  <a:pt x="2507" y="266"/>
                </a:cubicBezTo>
                <a:lnTo>
                  <a:pt x="121" y="2772"/>
                </a:lnTo>
                <a:cubicBezTo>
                  <a:pt x="1" y="2916"/>
                  <a:pt x="217" y="3037"/>
                  <a:pt x="651" y="3037"/>
                </a:cubicBezTo>
                <a:lnTo>
                  <a:pt x="7832" y="3037"/>
                </a:lnTo>
                <a:cubicBezTo>
                  <a:pt x="8242" y="3037"/>
                  <a:pt x="8676" y="2916"/>
                  <a:pt x="8796" y="2772"/>
                </a:cubicBezTo>
                <a:lnTo>
                  <a:pt x="10869" y="266"/>
                </a:lnTo>
                <a:cubicBezTo>
                  <a:pt x="10989" y="121"/>
                  <a:pt x="10772" y="1"/>
                  <a:pt x="10363" y="1"/>
                </a:cubicBezTo>
                <a:close/>
              </a:path>
            </a:pathLst>
          </a:custGeom>
          <a:solidFill>
            <a:srgbClr val="1B1464">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49"/>
          <p:cNvSpPr/>
          <p:nvPr/>
        </p:nvSpPr>
        <p:spPr>
          <a:xfrm>
            <a:off x="1918930" y="3201501"/>
            <a:ext cx="191349" cy="54803"/>
          </a:xfrm>
          <a:custGeom>
            <a:avLst/>
            <a:gdLst/>
            <a:ahLst/>
            <a:cxnLst/>
            <a:rect l="l" t="t" r="r" b="b"/>
            <a:pathLst>
              <a:path w="10604" h="3037" extrusionOk="0">
                <a:moveTo>
                  <a:pt x="3085" y="1"/>
                </a:moveTo>
                <a:cubicBezTo>
                  <a:pt x="2675" y="1"/>
                  <a:pt x="2242" y="121"/>
                  <a:pt x="2121" y="266"/>
                </a:cubicBezTo>
                <a:lnTo>
                  <a:pt x="121" y="2772"/>
                </a:lnTo>
                <a:cubicBezTo>
                  <a:pt x="1" y="2916"/>
                  <a:pt x="242" y="3037"/>
                  <a:pt x="675" y="3037"/>
                </a:cubicBezTo>
                <a:lnTo>
                  <a:pt x="7856" y="3037"/>
                </a:lnTo>
                <a:cubicBezTo>
                  <a:pt x="8266" y="3037"/>
                  <a:pt x="8700" y="2916"/>
                  <a:pt x="8796" y="2772"/>
                </a:cubicBezTo>
                <a:lnTo>
                  <a:pt x="10507" y="290"/>
                </a:lnTo>
                <a:cubicBezTo>
                  <a:pt x="10604" y="121"/>
                  <a:pt x="10339" y="1"/>
                  <a:pt x="9953" y="1"/>
                </a:cubicBezTo>
                <a:close/>
              </a:path>
            </a:pathLst>
          </a:custGeom>
          <a:solidFill>
            <a:srgbClr val="1B1464">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49"/>
          <p:cNvSpPr/>
          <p:nvPr/>
        </p:nvSpPr>
        <p:spPr>
          <a:xfrm>
            <a:off x="2102430" y="3201934"/>
            <a:ext cx="183536" cy="54803"/>
          </a:xfrm>
          <a:custGeom>
            <a:avLst/>
            <a:gdLst/>
            <a:ahLst/>
            <a:cxnLst/>
            <a:rect l="l" t="t" r="r" b="b"/>
            <a:pathLst>
              <a:path w="10171" h="3037" extrusionOk="0">
                <a:moveTo>
                  <a:pt x="2627" y="1"/>
                </a:moveTo>
                <a:cubicBezTo>
                  <a:pt x="2242" y="1"/>
                  <a:pt x="1832" y="97"/>
                  <a:pt x="1736" y="266"/>
                </a:cubicBezTo>
                <a:lnTo>
                  <a:pt x="97" y="2748"/>
                </a:lnTo>
                <a:cubicBezTo>
                  <a:pt x="1" y="2917"/>
                  <a:pt x="242" y="3013"/>
                  <a:pt x="676" y="3013"/>
                </a:cubicBezTo>
                <a:lnTo>
                  <a:pt x="7857" y="3037"/>
                </a:lnTo>
                <a:cubicBezTo>
                  <a:pt x="8266" y="3037"/>
                  <a:pt x="8676" y="2917"/>
                  <a:pt x="8772" y="2772"/>
                </a:cubicBezTo>
                <a:lnTo>
                  <a:pt x="10098" y="266"/>
                </a:lnTo>
                <a:cubicBezTo>
                  <a:pt x="10170" y="121"/>
                  <a:pt x="9905" y="1"/>
                  <a:pt x="9519" y="1"/>
                </a:cubicBezTo>
                <a:close/>
              </a:path>
            </a:pathLst>
          </a:custGeom>
          <a:solidFill>
            <a:srgbClr val="1B1464">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49"/>
          <p:cNvSpPr/>
          <p:nvPr/>
        </p:nvSpPr>
        <p:spPr>
          <a:xfrm>
            <a:off x="2285496" y="3201934"/>
            <a:ext cx="176570" cy="54803"/>
          </a:xfrm>
          <a:custGeom>
            <a:avLst/>
            <a:gdLst/>
            <a:ahLst/>
            <a:cxnLst/>
            <a:rect l="l" t="t" r="r" b="b"/>
            <a:pathLst>
              <a:path w="9785" h="3037" extrusionOk="0">
                <a:moveTo>
                  <a:pt x="2218" y="1"/>
                </a:moveTo>
                <a:cubicBezTo>
                  <a:pt x="1832" y="1"/>
                  <a:pt x="1423" y="121"/>
                  <a:pt x="1350" y="266"/>
                </a:cubicBezTo>
                <a:lnTo>
                  <a:pt x="73" y="2772"/>
                </a:lnTo>
                <a:cubicBezTo>
                  <a:pt x="1" y="2917"/>
                  <a:pt x="290" y="3037"/>
                  <a:pt x="700" y="3037"/>
                </a:cubicBezTo>
                <a:lnTo>
                  <a:pt x="7881" y="3037"/>
                </a:lnTo>
                <a:cubicBezTo>
                  <a:pt x="8315" y="3037"/>
                  <a:pt x="8700" y="2917"/>
                  <a:pt x="8748" y="2772"/>
                </a:cubicBezTo>
                <a:lnTo>
                  <a:pt x="9712" y="266"/>
                </a:lnTo>
                <a:cubicBezTo>
                  <a:pt x="9785" y="121"/>
                  <a:pt x="9495" y="1"/>
                  <a:pt x="9086" y="1"/>
                </a:cubicBezTo>
                <a:close/>
              </a:path>
            </a:pathLst>
          </a:custGeom>
          <a:solidFill>
            <a:srgbClr val="1B1464">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49"/>
          <p:cNvSpPr/>
          <p:nvPr/>
        </p:nvSpPr>
        <p:spPr>
          <a:xfrm>
            <a:off x="2469447" y="3201934"/>
            <a:ext cx="169172" cy="54803"/>
          </a:xfrm>
          <a:custGeom>
            <a:avLst/>
            <a:gdLst/>
            <a:ahLst/>
            <a:cxnLst/>
            <a:rect l="l" t="t" r="r" b="b"/>
            <a:pathLst>
              <a:path w="9375" h="3037" extrusionOk="0">
                <a:moveTo>
                  <a:pt x="1808" y="1"/>
                </a:moveTo>
                <a:cubicBezTo>
                  <a:pt x="1398" y="1"/>
                  <a:pt x="1036" y="121"/>
                  <a:pt x="964" y="266"/>
                </a:cubicBezTo>
                <a:lnTo>
                  <a:pt x="48" y="2772"/>
                </a:lnTo>
                <a:cubicBezTo>
                  <a:pt x="0" y="2917"/>
                  <a:pt x="314" y="3037"/>
                  <a:pt x="723" y="3037"/>
                </a:cubicBezTo>
                <a:lnTo>
                  <a:pt x="7904" y="3037"/>
                </a:lnTo>
                <a:cubicBezTo>
                  <a:pt x="8338" y="3037"/>
                  <a:pt x="8700" y="2917"/>
                  <a:pt x="8724" y="2772"/>
                </a:cubicBezTo>
                <a:lnTo>
                  <a:pt x="9350" y="266"/>
                </a:lnTo>
                <a:cubicBezTo>
                  <a:pt x="9374" y="121"/>
                  <a:pt x="9085" y="1"/>
                  <a:pt x="8675" y="1"/>
                </a:cubicBezTo>
                <a:close/>
              </a:path>
            </a:pathLst>
          </a:custGeom>
          <a:solidFill>
            <a:srgbClr val="1B1464">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49"/>
          <p:cNvSpPr/>
          <p:nvPr/>
        </p:nvSpPr>
        <p:spPr>
          <a:xfrm>
            <a:off x="2652946" y="3201934"/>
            <a:ext cx="161773" cy="55254"/>
          </a:xfrm>
          <a:custGeom>
            <a:avLst/>
            <a:gdLst/>
            <a:ahLst/>
            <a:cxnLst/>
            <a:rect l="l" t="t" r="r" b="b"/>
            <a:pathLst>
              <a:path w="8965" h="3062" extrusionOk="0">
                <a:moveTo>
                  <a:pt x="1374" y="1"/>
                </a:moveTo>
                <a:cubicBezTo>
                  <a:pt x="964" y="1"/>
                  <a:pt x="603" y="121"/>
                  <a:pt x="579" y="290"/>
                </a:cubicBezTo>
                <a:lnTo>
                  <a:pt x="25" y="2772"/>
                </a:lnTo>
                <a:cubicBezTo>
                  <a:pt x="0" y="2917"/>
                  <a:pt x="314" y="3037"/>
                  <a:pt x="723" y="3037"/>
                </a:cubicBezTo>
                <a:lnTo>
                  <a:pt x="7905" y="3061"/>
                </a:lnTo>
                <a:cubicBezTo>
                  <a:pt x="8338" y="3061"/>
                  <a:pt x="8676" y="2941"/>
                  <a:pt x="8700" y="2796"/>
                </a:cubicBezTo>
                <a:lnTo>
                  <a:pt x="8941" y="290"/>
                </a:lnTo>
                <a:cubicBezTo>
                  <a:pt x="8965" y="145"/>
                  <a:pt x="8627" y="25"/>
                  <a:pt x="8242" y="25"/>
                </a:cubicBezTo>
                <a:lnTo>
                  <a:pt x="1374" y="1"/>
                </a:lnTo>
                <a:close/>
              </a:path>
            </a:pathLst>
          </a:custGeom>
          <a:solidFill>
            <a:srgbClr val="1B1464">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49"/>
          <p:cNvSpPr/>
          <p:nvPr/>
        </p:nvSpPr>
        <p:spPr>
          <a:xfrm>
            <a:off x="2836013" y="3202367"/>
            <a:ext cx="156992" cy="54821"/>
          </a:xfrm>
          <a:custGeom>
            <a:avLst/>
            <a:gdLst/>
            <a:ahLst/>
            <a:cxnLst/>
            <a:rect l="l" t="t" r="r" b="b"/>
            <a:pathLst>
              <a:path w="8700" h="3038" extrusionOk="0">
                <a:moveTo>
                  <a:pt x="940" y="1"/>
                </a:moveTo>
                <a:cubicBezTo>
                  <a:pt x="555" y="1"/>
                  <a:pt x="217" y="121"/>
                  <a:pt x="193" y="266"/>
                </a:cubicBezTo>
                <a:lnTo>
                  <a:pt x="25" y="2772"/>
                </a:lnTo>
                <a:cubicBezTo>
                  <a:pt x="1" y="2917"/>
                  <a:pt x="338" y="3037"/>
                  <a:pt x="772" y="3037"/>
                </a:cubicBezTo>
                <a:lnTo>
                  <a:pt x="7953" y="3037"/>
                </a:lnTo>
                <a:cubicBezTo>
                  <a:pt x="8362" y="3037"/>
                  <a:pt x="8700" y="2917"/>
                  <a:pt x="8700" y="2772"/>
                </a:cubicBezTo>
                <a:lnTo>
                  <a:pt x="8555" y="266"/>
                </a:lnTo>
                <a:cubicBezTo>
                  <a:pt x="8555" y="121"/>
                  <a:pt x="8218" y="1"/>
                  <a:pt x="7808" y="1"/>
                </a:cubicBezTo>
                <a:close/>
              </a:path>
            </a:pathLst>
          </a:custGeom>
          <a:solidFill>
            <a:srgbClr val="1B1464">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49"/>
          <p:cNvSpPr/>
          <p:nvPr/>
        </p:nvSpPr>
        <p:spPr>
          <a:xfrm>
            <a:off x="3015597" y="3202367"/>
            <a:ext cx="160474" cy="54821"/>
          </a:xfrm>
          <a:custGeom>
            <a:avLst/>
            <a:gdLst/>
            <a:ahLst/>
            <a:cxnLst/>
            <a:rect l="l" t="t" r="r" b="b"/>
            <a:pathLst>
              <a:path w="8893" h="3038" extrusionOk="0">
                <a:moveTo>
                  <a:pt x="724" y="1"/>
                </a:moveTo>
                <a:cubicBezTo>
                  <a:pt x="338" y="1"/>
                  <a:pt x="1" y="121"/>
                  <a:pt x="25" y="266"/>
                </a:cubicBezTo>
                <a:lnTo>
                  <a:pt x="194" y="2772"/>
                </a:lnTo>
                <a:cubicBezTo>
                  <a:pt x="218" y="2917"/>
                  <a:pt x="555" y="3037"/>
                  <a:pt x="989" y="3037"/>
                </a:cubicBezTo>
                <a:lnTo>
                  <a:pt x="8170" y="3037"/>
                </a:lnTo>
                <a:cubicBezTo>
                  <a:pt x="8580" y="3037"/>
                  <a:pt x="8893" y="2917"/>
                  <a:pt x="8869" y="2772"/>
                </a:cubicBezTo>
                <a:lnTo>
                  <a:pt x="8387" y="266"/>
                </a:lnTo>
                <a:cubicBezTo>
                  <a:pt x="8363" y="121"/>
                  <a:pt x="8001" y="1"/>
                  <a:pt x="7592" y="1"/>
                </a:cubicBezTo>
                <a:close/>
              </a:path>
            </a:pathLst>
          </a:custGeom>
          <a:solidFill>
            <a:srgbClr val="1B1464">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49"/>
          <p:cNvSpPr/>
          <p:nvPr/>
        </p:nvSpPr>
        <p:spPr>
          <a:xfrm>
            <a:off x="3191716" y="3202367"/>
            <a:ext cx="167873" cy="55254"/>
          </a:xfrm>
          <a:custGeom>
            <a:avLst/>
            <a:gdLst/>
            <a:ahLst/>
            <a:cxnLst/>
            <a:rect l="l" t="t" r="r" b="b"/>
            <a:pathLst>
              <a:path w="9303" h="3062" extrusionOk="0">
                <a:moveTo>
                  <a:pt x="699" y="1"/>
                </a:moveTo>
                <a:cubicBezTo>
                  <a:pt x="290" y="1"/>
                  <a:pt x="0" y="121"/>
                  <a:pt x="25" y="266"/>
                </a:cubicBezTo>
                <a:lnTo>
                  <a:pt x="579" y="2772"/>
                </a:lnTo>
                <a:cubicBezTo>
                  <a:pt x="603" y="2917"/>
                  <a:pt x="964" y="3037"/>
                  <a:pt x="1398" y="3037"/>
                </a:cubicBezTo>
                <a:lnTo>
                  <a:pt x="8579" y="3061"/>
                </a:lnTo>
                <a:cubicBezTo>
                  <a:pt x="8989" y="3061"/>
                  <a:pt x="9302" y="2941"/>
                  <a:pt x="9254" y="2796"/>
                </a:cubicBezTo>
                <a:lnTo>
                  <a:pt x="8386" y="290"/>
                </a:lnTo>
                <a:cubicBezTo>
                  <a:pt x="8338" y="145"/>
                  <a:pt x="7977" y="25"/>
                  <a:pt x="7567" y="25"/>
                </a:cubicBezTo>
                <a:lnTo>
                  <a:pt x="699" y="1"/>
                </a:lnTo>
                <a:close/>
              </a:path>
            </a:pathLst>
          </a:custGeom>
          <a:solidFill>
            <a:srgbClr val="1B1464">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49"/>
          <p:cNvSpPr/>
          <p:nvPr/>
        </p:nvSpPr>
        <p:spPr>
          <a:xfrm>
            <a:off x="3376082" y="3202800"/>
            <a:ext cx="175704" cy="54821"/>
          </a:xfrm>
          <a:custGeom>
            <a:avLst/>
            <a:gdLst/>
            <a:ahLst/>
            <a:cxnLst/>
            <a:rect l="l" t="t" r="r" b="b"/>
            <a:pathLst>
              <a:path w="9737" h="3038" extrusionOk="0">
                <a:moveTo>
                  <a:pt x="676" y="1"/>
                </a:moveTo>
                <a:cubicBezTo>
                  <a:pt x="290" y="1"/>
                  <a:pt x="1" y="121"/>
                  <a:pt x="49" y="266"/>
                </a:cubicBezTo>
                <a:lnTo>
                  <a:pt x="989" y="2772"/>
                </a:lnTo>
                <a:cubicBezTo>
                  <a:pt x="1037" y="2917"/>
                  <a:pt x="1423" y="3037"/>
                  <a:pt x="1832" y="3037"/>
                </a:cubicBezTo>
                <a:lnTo>
                  <a:pt x="9013" y="3037"/>
                </a:lnTo>
                <a:cubicBezTo>
                  <a:pt x="9447" y="3037"/>
                  <a:pt x="9736" y="2917"/>
                  <a:pt x="9664" y="2772"/>
                </a:cubicBezTo>
                <a:lnTo>
                  <a:pt x="8411" y="266"/>
                </a:lnTo>
                <a:cubicBezTo>
                  <a:pt x="8339" y="121"/>
                  <a:pt x="7953" y="1"/>
                  <a:pt x="7543" y="1"/>
                </a:cubicBezTo>
                <a:close/>
              </a:path>
            </a:pathLst>
          </a:custGeom>
          <a:solidFill>
            <a:srgbClr val="1B1464">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49"/>
          <p:cNvSpPr/>
          <p:nvPr/>
        </p:nvSpPr>
        <p:spPr>
          <a:xfrm>
            <a:off x="3551768" y="3202800"/>
            <a:ext cx="183085" cy="54821"/>
          </a:xfrm>
          <a:custGeom>
            <a:avLst/>
            <a:gdLst/>
            <a:ahLst/>
            <a:cxnLst/>
            <a:rect l="l" t="t" r="r" b="b"/>
            <a:pathLst>
              <a:path w="10146" h="3038" extrusionOk="0">
                <a:moveTo>
                  <a:pt x="675" y="1"/>
                </a:moveTo>
                <a:cubicBezTo>
                  <a:pt x="265" y="1"/>
                  <a:pt x="0" y="121"/>
                  <a:pt x="97" y="266"/>
                </a:cubicBezTo>
                <a:lnTo>
                  <a:pt x="1374" y="2772"/>
                </a:lnTo>
                <a:cubicBezTo>
                  <a:pt x="1446" y="2917"/>
                  <a:pt x="1856" y="3037"/>
                  <a:pt x="2290" y="3037"/>
                </a:cubicBezTo>
                <a:lnTo>
                  <a:pt x="9471" y="3037"/>
                </a:lnTo>
                <a:cubicBezTo>
                  <a:pt x="9880" y="3037"/>
                  <a:pt x="10145" y="2917"/>
                  <a:pt x="10049" y="2772"/>
                </a:cubicBezTo>
                <a:lnTo>
                  <a:pt x="8459" y="266"/>
                </a:lnTo>
                <a:cubicBezTo>
                  <a:pt x="8362" y="121"/>
                  <a:pt x="7953" y="1"/>
                  <a:pt x="7543" y="1"/>
                </a:cubicBezTo>
                <a:close/>
              </a:path>
            </a:pathLst>
          </a:custGeom>
          <a:solidFill>
            <a:srgbClr val="1B1464">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49"/>
          <p:cNvSpPr/>
          <p:nvPr/>
        </p:nvSpPr>
        <p:spPr>
          <a:xfrm>
            <a:off x="3727869" y="3202800"/>
            <a:ext cx="190483" cy="55254"/>
          </a:xfrm>
          <a:custGeom>
            <a:avLst/>
            <a:gdLst/>
            <a:ahLst/>
            <a:cxnLst/>
            <a:rect l="l" t="t" r="r" b="b"/>
            <a:pathLst>
              <a:path w="10556" h="3062" extrusionOk="0">
                <a:moveTo>
                  <a:pt x="652" y="1"/>
                </a:moveTo>
                <a:cubicBezTo>
                  <a:pt x="242" y="1"/>
                  <a:pt x="1" y="121"/>
                  <a:pt x="97" y="266"/>
                </a:cubicBezTo>
                <a:lnTo>
                  <a:pt x="1760" y="2772"/>
                </a:lnTo>
                <a:cubicBezTo>
                  <a:pt x="1856" y="2917"/>
                  <a:pt x="2266" y="3037"/>
                  <a:pt x="2700" y="3037"/>
                </a:cubicBezTo>
                <a:lnTo>
                  <a:pt x="9881" y="3061"/>
                </a:lnTo>
                <a:cubicBezTo>
                  <a:pt x="10291" y="3061"/>
                  <a:pt x="10556" y="2941"/>
                  <a:pt x="10435" y="2796"/>
                </a:cubicBezTo>
                <a:lnTo>
                  <a:pt x="8459" y="290"/>
                </a:lnTo>
                <a:cubicBezTo>
                  <a:pt x="8339" y="145"/>
                  <a:pt x="7929" y="25"/>
                  <a:pt x="7519" y="25"/>
                </a:cubicBezTo>
                <a:lnTo>
                  <a:pt x="652" y="1"/>
                </a:lnTo>
                <a:close/>
              </a:path>
            </a:pathLst>
          </a:custGeom>
          <a:solidFill>
            <a:srgbClr val="1B1464">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49"/>
          <p:cNvSpPr/>
          <p:nvPr/>
        </p:nvSpPr>
        <p:spPr>
          <a:xfrm>
            <a:off x="3903555" y="3203251"/>
            <a:ext cx="197863" cy="54803"/>
          </a:xfrm>
          <a:custGeom>
            <a:avLst/>
            <a:gdLst/>
            <a:ahLst/>
            <a:cxnLst/>
            <a:rect l="l" t="t" r="r" b="b"/>
            <a:pathLst>
              <a:path w="10965" h="3037" extrusionOk="0">
                <a:moveTo>
                  <a:pt x="651" y="0"/>
                </a:moveTo>
                <a:cubicBezTo>
                  <a:pt x="241" y="0"/>
                  <a:pt x="0" y="120"/>
                  <a:pt x="121" y="265"/>
                </a:cubicBezTo>
                <a:lnTo>
                  <a:pt x="2145" y="2771"/>
                </a:lnTo>
                <a:cubicBezTo>
                  <a:pt x="2266" y="2916"/>
                  <a:pt x="2723" y="3036"/>
                  <a:pt x="3133" y="3036"/>
                </a:cubicBezTo>
                <a:lnTo>
                  <a:pt x="10314" y="3036"/>
                </a:lnTo>
                <a:cubicBezTo>
                  <a:pt x="10748" y="3036"/>
                  <a:pt x="10965" y="2916"/>
                  <a:pt x="10820" y="2771"/>
                </a:cubicBezTo>
                <a:lnTo>
                  <a:pt x="8483" y="265"/>
                </a:lnTo>
                <a:cubicBezTo>
                  <a:pt x="8362" y="120"/>
                  <a:pt x="7928" y="0"/>
                  <a:pt x="7519" y="0"/>
                </a:cubicBezTo>
                <a:close/>
              </a:path>
            </a:pathLst>
          </a:custGeom>
          <a:solidFill>
            <a:srgbClr val="1B1464">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49"/>
          <p:cNvSpPr/>
          <p:nvPr/>
        </p:nvSpPr>
        <p:spPr>
          <a:xfrm>
            <a:off x="4079656" y="3203251"/>
            <a:ext cx="205262" cy="54803"/>
          </a:xfrm>
          <a:custGeom>
            <a:avLst/>
            <a:gdLst/>
            <a:ahLst/>
            <a:cxnLst/>
            <a:rect l="l" t="t" r="r" b="b"/>
            <a:pathLst>
              <a:path w="11375" h="3037" extrusionOk="0">
                <a:moveTo>
                  <a:pt x="627" y="0"/>
                </a:moveTo>
                <a:cubicBezTo>
                  <a:pt x="218" y="0"/>
                  <a:pt x="1" y="120"/>
                  <a:pt x="145" y="265"/>
                </a:cubicBezTo>
                <a:lnTo>
                  <a:pt x="2531" y="2771"/>
                </a:lnTo>
                <a:cubicBezTo>
                  <a:pt x="2676" y="2916"/>
                  <a:pt x="3134" y="3036"/>
                  <a:pt x="3543" y="3036"/>
                </a:cubicBezTo>
                <a:lnTo>
                  <a:pt x="10724" y="3036"/>
                </a:lnTo>
                <a:cubicBezTo>
                  <a:pt x="11158" y="3036"/>
                  <a:pt x="11375" y="2916"/>
                  <a:pt x="11206" y="2771"/>
                </a:cubicBezTo>
                <a:lnTo>
                  <a:pt x="8507" y="265"/>
                </a:lnTo>
                <a:cubicBezTo>
                  <a:pt x="8339" y="120"/>
                  <a:pt x="7881" y="0"/>
                  <a:pt x="7495" y="0"/>
                </a:cubicBezTo>
                <a:close/>
              </a:path>
            </a:pathLst>
          </a:custGeom>
          <a:solidFill>
            <a:srgbClr val="1B1464">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49"/>
          <p:cNvSpPr/>
          <p:nvPr/>
        </p:nvSpPr>
        <p:spPr>
          <a:xfrm>
            <a:off x="1483648" y="3264117"/>
            <a:ext cx="290940" cy="54803"/>
          </a:xfrm>
          <a:custGeom>
            <a:avLst/>
            <a:gdLst/>
            <a:ahLst/>
            <a:cxnLst/>
            <a:rect l="l" t="t" r="r" b="b"/>
            <a:pathLst>
              <a:path w="16123" h="3037" extrusionOk="0">
                <a:moveTo>
                  <a:pt x="3977" y="1"/>
                </a:moveTo>
                <a:cubicBezTo>
                  <a:pt x="3543" y="1"/>
                  <a:pt x="3061" y="121"/>
                  <a:pt x="2917" y="266"/>
                </a:cubicBezTo>
                <a:lnTo>
                  <a:pt x="170" y="2748"/>
                </a:lnTo>
                <a:cubicBezTo>
                  <a:pt x="1" y="2916"/>
                  <a:pt x="242" y="3037"/>
                  <a:pt x="676" y="3037"/>
                </a:cubicBezTo>
                <a:lnTo>
                  <a:pt x="12676" y="3037"/>
                </a:lnTo>
                <a:cubicBezTo>
                  <a:pt x="13110" y="3037"/>
                  <a:pt x="13568" y="2916"/>
                  <a:pt x="13712" y="2772"/>
                </a:cubicBezTo>
                <a:lnTo>
                  <a:pt x="16002" y="266"/>
                </a:lnTo>
                <a:cubicBezTo>
                  <a:pt x="16122" y="121"/>
                  <a:pt x="15881" y="1"/>
                  <a:pt x="15472" y="1"/>
                </a:cubicBezTo>
                <a:close/>
              </a:path>
            </a:pathLst>
          </a:custGeom>
          <a:solidFill>
            <a:srgbClr val="1B1464">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49"/>
          <p:cNvSpPr/>
          <p:nvPr/>
        </p:nvSpPr>
        <p:spPr>
          <a:xfrm>
            <a:off x="1754558" y="3264117"/>
            <a:ext cx="203530" cy="54803"/>
          </a:xfrm>
          <a:custGeom>
            <a:avLst/>
            <a:gdLst/>
            <a:ahLst/>
            <a:cxnLst/>
            <a:rect l="l" t="t" r="r" b="b"/>
            <a:pathLst>
              <a:path w="11279" h="3037" extrusionOk="0">
                <a:moveTo>
                  <a:pt x="3374" y="1"/>
                </a:moveTo>
                <a:cubicBezTo>
                  <a:pt x="2941" y="1"/>
                  <a:pt x="2483" y="121"/>
                  <a:pt x="2362" y="266"/>
                </a:cubicBezTo>
                <a:lnTo>
                  <a:pt x="121" y="2772"/>
                </a:lnTo>
                <a:cubicBezTo>
                  <a:pt x="1" y="2916"/>
                  <a:pt x="242" y="3037"/>
                  <a:pt x="700" y="3037"/>
                </a:cubicBezTo>
                <a:lnTo>
                  <a:pt x="8242" y="3037"/>
                </a:lnTo>
                <a:cubicBezTo>
                  <a:pt x="8676" y="3037"/>
                  <a:pt x="9134" y="2916"/>
                  <a:pt x="9230" y="2772"/>
                </a:cubicBezTo>
                <a:lnTo>
                  <a:pt x="11158" y="266"/>
                </a:lnTo>
                <a:cubicBezTo>
                  <a:pt x="11278" y="121"/>
                  <a:pt x="11013" y="1"/>
                  <a:pt x="10580" y="1"/>
                </a:cubicBezTo>
                <a:close/>
              </a:path>
            </a:pathLst>
          </a:custGeom>
          <a:solidFill>
            <a:srgbClr val="1B1464">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49"/>
          <p:cNvSpPr/>
          <p:nvPr/>
        </p:nvSpPr>
        <p:spPr>
          <a:xfrm>
            <a:off x="1946755" y="3264117"/>
            <a:ext cx="196131" cy="55254"/>
          </a:xfrm>
          <a:custGeom>
            <a:avLst/>
            <a:gdLst/>
            <a:ahLst/>
            <a:cxnLst/>
            <a:rect l="l" t="t" r="r" b="b"/>
            <a:pathLst>
              <a:path w="10869" h="3062" extrusionOk="0">
                <a:moveTo>
                  <a:pt x="2941" y="1"/>
                </a:moveTo>
                <a:cubicBezTo>
                  <a:pt x="2531" y="1"/>
                  <a:pt x="2097" y="121"/>
                  <a:pt x="1977" y="266"/>
                </a:cubicBezTo>
                <a:lnTo>
                  <a:pt x="121" y="2772"/>
                </a:lnTo>
                <a:cubicBezTo>
                  <a:pt x="1" y="2916"/>
                  <a:pt x="290" y="3037"/>
                  <a:pt x="724" y="3037"/>
                </a:cubicBezTo>
                <a:lnTo>
                  <a:pt x="8266" y="3061"/>
                </a:lnTo>
                <a:cubicBezTo>
                  <a:pt x="8700" y="3061"/>
                  <a:pt x="9134" y="2941"/>
                  <a:pt x="9230" y="2796"/>
                </a:cubicBezTo>
                <a:lnTo>
                  <a:pt x="10773" y="290"/>
                </a:lnTo>
                <a:cubicBezTo>
                  <a:pt x="10869" y="145"/>
                  <a:pt x="10604" y="25"/>
                  <a:pt x="10170" y="25"/>
                </a:cubicBezTo>
                <a:lnTo>
                  <a:pt x="2941" y="1"/>
                </a:lnTo>
                <a:close/>
              </a:path>
            </a:pathLst>
          </a:custGeom>
          <a:solidFill>
            <a:srgbClr val="1B1464">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49"/>
          <p:cNvSpPr/>
          <p:nvPr/>
        </p:nvSpPr>
        <p:spPr>
          <a:xfrm>
            <a:off x="2139404" y="3264550"/>
            <a:ext cx="188733" cy="54821"/>
          </a:xfrm>
          <a:custGeom>
            <a:avLst/>
            <a:gdLst/>
            <a:ahLst/>
            <a:cxnLst/>
            <a:rect l="l" t="t" r="r" b="b"/>
            <a:pathLst>
              <a:path w="10459" h="3038" extrusionOk="0">
                <a:moveTo>
                  <a:pt x="2506" y="1"/>
                </a:moveTo>
                <a:cubicBezTo>
                  <a:pt x="2097" y="1"/>
                  <a:pt x="1663" y="121"/>
                  <a:pt x="1591" y="266"/>
                </a:cubicBezTo>
                <a:lnTo>
                  <a:pt x="97" y="2772"/>
                </a:lnTo>
                <a:cubicBezTo>
                  <a:pt x="0" y="2917"/>
                  <a:pt x="289" y="3037"/>
                  <a:pt x="723" y="3037"/>
                </a:cubicBezTo>
                <a:lnTo>
                  <a:pt x="8266" y="3037"/>
                </a:lnTo>
                <a:cubicBezTo>
                  <a:pt x="8699" y="3037"/>
                  <a:pt x="9133" y="2917"/>
                  <a:pt x="9205" y="2772"/>
                </a:cubicBezTo>
                <a:lnTo>
                  <a:pt x="10386" y="266"/>
                </a:lnTo>
                <a:cubicBezTo>
                  <a:pt x="10459" y="121"/>
                  <a:pt x="10169" y="1"/>
                  <a:pt x="9736" y="1"/>
                </a:cubicBezTo>
                <a:close/>
              </a:path>
            </a:pathLst>
          </a:custGeom>
          <a:solidFill>
            <a:srgbClr val="1B1464">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49"/>
          <p:cNvSpPr/>
          <p:nvPr/>
        </p:nvSpPr>
        <p:spPr>
          <a:xfrm>
            <a:off x="2332467" y="3264550"/>
            <a:ext cx="181352" cy="54821"/>
          </a:xfrm>
          <a:custGeom>
            <a:avLst/>
            <a:gdLst/>
            <a:ahLst/>
            <a:cxnLst/>
            <a:rect l="l" t="t" r="r" b="b"/>
            <a:pathLst>
              <a:path w="10050" h="3038" extrusionOk="0">
                <a:moveTo>
                  <a:pt x="2097" y="1"/>
                </a:moveTo>
                <a:cubicBezTo>
                  <a:pt x="1663" y="1"/>
                  <a:pt x="1278" y="121"/>
                  <a:pt x="1205" y="266"/>
                </a:cubicBezTo>
                <a:lnTo>
                  <a:pt x="73" y="2772"/>
                </a:lnTo>
                <a:cubicBezTo>
                  <a:pt x="0" y="2917"/>
                  <a:pt x="314" y="3037"/>
                  <a:pt x="748" y="3037"/>
                </a:cubicBezTo>
                <a:lnTo>
                  <a:pt x="8290" y="3037"/>
                </a:lnTo>
                <a:cubicBezTo>
                  <a:pt x="8748" y="3037"/>
                  <a:pt x="9134" y="2917"/>
                  <a:pt x="9182" y="2772"/>
                </a:cubicBezTo>
                <a:lnTo>
                  <a:pt x="10001" y="266"/>
                </a:lnTo>
                <a:cubicBezTo>
                  <a:pt x="10049" y="121"/>
                  <a:pt x="9736" y="1"/>
                  <a:pt x="9326" y="1"/>
                </a:cubicBezTo>
                <a:close/>
              </a:path>
            </a:pathLst>
          </a:custGeom>
          <a:solidFill>
            <a:srgbClr val="1B1464">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49"/>
          <p:cNvSpPr/>
          <p:nvPr/>
        </p:nvSpPr>
        <p:spPr>
          <a:xfrm>
            <a:off x="2525098" y="3264550"/>
            <a:ext cx="173954" cy="55254"/>
          </a:xfrm>
          <a:custGeom>
            <a:avLst/>
            <a:gdLst/>
            <a:ahLst/>
            <a:cxnLst/>
            <a:rect l="l" t="t" r="r" b="b"/>
            <a:pathLst>
              <a:path w="9640" h="3062" extrusionOk="0">
                <a:moveTo>
                  <a:pt x="1664" y="1"/>
                </a:moveTo>
                <a:cubicBezTo>
                  <a:pt x="1230" y="1"/>
                  <a:pt x="844" y="121"/>
                  <a:pt x="796" y="266"/>
                </a:cubicBezTo>
                <a:lnTo>
                  <a:pt x="49" y="2772"/>
                </a:lnTo>
                <a:cubicBezTo>
                  <a:pt x="1" y="2917"/>
                  <a:pt x="314" y="3037"/>
                  <a:pt x="772" y="3037"/>
                </a:cubicBezTo>
                <a:lnTo>
                  <a:pt x="8290" y="3061"/>
                </a:lnTo>
                <a:cubicBezTo>
                  <a:pt x="8748" y="3061"/>
                  <a:pt x="9134" y="2941"/>
                  <a:pt x="9158" y="2796"/>
                </a:cubicBezTo>
                <a:lnTo>
                  <a:pt x="9616" y="290"/>
                </a:lnTo>
                <a:cubicBezTo>
                  <a:pt x="9640" y="145"/>
                  <a:pt x="9302" y="25"/>
                  <a:pt x="8893" y="25"/>
                </a:cubicBezTo>
                <a:lnTo>
                  <a:pt x="1664" y="1"/>
                </a:lnTo>
                <a:close/>
              </a:path>
            </a:pathLst>
          </a:custGeom>
          <a:solidFill>
            <a:srgbClr val="1B1464">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49"/>
          <p:cNvSpPr/>
          <p:nvPr/>
        </p:nvSpPr>
        <p:spPr>
          <a:xfrm>
            <a:off x="2717295" y="3264983"/>
            <a:ext cx="166573" cy="54821"/>
          </a:xfrm>
          <a:custGeom>
            <a:avLst/>
            <a:gdLst/>
            <a:ahLst/>
            <a:cxnLst/>
            <a:rect l="l" t="t" r="r" b="b"/>
            <a:pathLst>
              <a:path w="9231" h="3038" extrusionOk="0">
                <a:moveTo>
                  <a:pt x="1254" y="1"/>
                </a:moveTo>
                <a:cubicBezTo>
                  <a:pt x="820" y="1"/>
                  <a:pt x="459" y="121"/>
                  <a:pt x="435" y="266"/>
                </a:cubicBezTo>
                <a:lnTo>
                  <a:pt x="25" y="2772"/>
                </a:lnTo>
                <a:cubicBezTo>
                  <a:pt x="1" y="2917"/>
                  <a:pt x="338" y="3037"/>
                  <a:pt x="796" y="3037"/>
                </a:cubicBezTo>
                <a:lnTo>
                  <a:pt x="8339" y="3037"/>
                </a:lnTo>
                <a:cubicBezTo>
                  <a:pt x="8772" y="3037"/>
                  <a:pt x="9134" y="2917"/>
                  <a:pt x="9134" y="2772"/>
                </a:cubicBezTo>
                <a:lnTo>
                  <a:pt x="9230" y="266"/>
                </a:lnTo>
                <a:cubicBezTo>
                  <a:pt x="9230" y="121"/>
                  <a:pt x="8893" y="1"/>
                  <a:pt x="8483" y="1"/>
                </a:cubicBezTo>
                <a:close/>
              </a:path>
            </a:pathLst>
          </a:custGeom>
          <a:solidFill>
            <a:srgbClr val="1B1464">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49"/>
          <p:cNvSpPr/>
          <p:nvPr/>
        </p:nvSpPr>
        <p:spPr>
          <a:xfrm>
            <a:off x="2909943" y="3264983"/>
            <a:ext cx="164823" cy="54821"/>
          </a:xfrm>
          <a:custGeom>
            <a:avLst/>
            <a:gdLst/>
            <a:ahLst/>
            <a:cxnLst/>
            <a:rect l="l" t="t" r="r" b="b"/>
            <a:pathLst>
              <a:path w="9134" h="3038" extrusionOk="0">
                <a:moveTo>
                  <a:pt x="795" y="1"/>
                </a:moveTo>
                <a:cubicBezTo>
                  <a:pt x="386" y="1"/>
                  <a:pt x="48" y="121"/>
                  <a:pt x="24" y="266"/>
                </a:cubicBezTo>
                <a:lnTo>
                  <a:pt x="0" y="2772"/>
                </a:lnTo>
                <a:cubicBezTo>
                  <a:pt x="0" y="2917"/>
                  <a:pt x="362" y="3037"/>
                  <a:pt x="795" y="3037"/>
                </a:cubicBezTo>
                <a:lnTo>
                  <a:pt x="8338" y="3037"/>
                </a:lnTo>
                <a:cubicBezTo>
                  <a:pt x="8772" y="3037"/>
                  <a:pt x="9133" y="2917"/>
                  <a:pt x="9109" y="2772"/>
                </a:cubicBezTo>
                <a:lnTo>
                  <a:pt x="8820" y="266"/>
                </a:lnTo>
                <a:cubicBezTo>
                  <a:pt x="8820" y="121"/>
                  <a:pt x="8458" y="1"/>
                  <a:pt x="8025" y="1"/>
                </a:cubicBezTo>
                <a:close/>
              </a:path>
            </a:pathLst>
          </a:custGeom>
          <a:solidFill>
            <a:srgbClr val="1B1464">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49"/>
          <p:cNvSpPr/>
          <p:nvPr/>
        </p:nvSpPr>
        <p:spPr>
          <a:xfrm>
            <a:off x="3095608" y="3264983"/>
            <a:ext cx="171355" cy="55254"/>
          </a:xfrm>
          <a:custGeom>
            <a:avLst/>
            <a:gdLst/>
            <a:ahLst/>
            <a:cxnLst/>
            <a:rect l="l" t="t" r="r" b="b"/>
            <a:pathLst>
              <a:path w="9496" h="3062" extrusionOk="0">
                <a:moveTo>
                  <a:pt x="748" y="1"/>
                </a:moveTo>
                <a:cubicBezTo>
                  <a:pt x="338" y="1"/>
                  <a:pt x="1" y="121"/>
                  <a:pt x="25" y="266"/>
                </a:cubicBezTo>
                <a:lnTo>
                  <a:pt x="362" y="2772"/>
                </a:lnTo>
                <a:cubicBezTo>
                  <a:pt x="362" y="2917"/>
                  <a:pt x="748" y="3037"/>
                  <a:pt x="1182" y="3037"/>
                </a:cubicBezTo>
                <a:lnTo>
                  <a:pt x="8724" y="3061"/>
                </a:lnTo>
                <a:cubicBezTo>
                  <a:pt x="9182" y="3061"/>
                  <a:pt x="9495" y="2941"/>
                  <a:pt x="9471" y="2796"/>
                </a:cubicBezTo>
                <a:lnTo>
                  <a:pt x="8821" y="290"/>
                </a:lnTo>
                <a:cubicBezTo>
                  <a:pt x="8772" y="145"/>
                  <a:pt x="8411" y="25"/>
                  <a:pt x="7977" y="25"/>
                </a:cubicBezTo>
                <a:lnTo>
                  <a:pt x="748" y="1"/>
                </a:lnTo>
                <a:close/>
              </a:path>
            </a:pathLst>
          </a:custGeom>
          <a:solidFill>
            <a:srgbClr val="1B1464">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49"/>
          <p:cNvSpPr/>
          <p:nvPr/>
        </p:nvSpPr>
        <p:spPr>
          <a:xfrm>
            <a:off x="3289556" y="3265416"/>
            <a:ext cx="179169" cy="54821"/>
          </a:xfrm>
          <a:custGeom>
            <a:avLst/>
            <a:gdLst/>
            <a:ahLst/>
            <a:cxnLst/>
            <a:rect l="l" t="t" r="r" b="b"/>
            <a:pathLst>
              <a:path w="9929" h="3038" extrusionOk="0">
                <a:moveTo>
                  <a:pt x="747" y="1"/>
                </a:moveTo>
                <a:cubicBezTo>
                  <a:pt x="314" y="1"/>
                  <a:pt x="0" y="121"/>
                  <a:pt x="49" y="266"/>
                </a:cubicBezTo>
                <a:lnTo>
                  <a:pt x="747" y="2772"/>
                </a:lnTo>
                <a:cubicBezTo>
                  <a:pt x="796" y="2917"/>
                  <a:pt x="1181" y="3037"/>
                  <a:pt x="1639" y="3037"/>
                </a:cubicBezTo>
                <a:lnTo>
                  <a:pt x="9182" y="3037"/>
                </a:lnTo>
                <a:cubicBezTo>
                  <a:pt x="9615" y="3037"/>
                  <a:pt x="9929" y="2917"/>
                  <a:pt x="9856" y="2772"/>
                </a:cubicBezTo>
                <a:lnTo>
                  <a:pt x="8844" y="266"/>
                </a:lnTo>
                <a:cubicBezTo>
                  <a:pt x="8772" y="121"/>
                  <a:pt x="8386" y="1"/>
                  <a:pt x="7953" y="1"/>
                </a:cubicBezTo>
                <a:close/>
              </a:path>
            </a:pathLst>
          </a:custGeom>
          <a:solidFill>
            <a:srgbClr val="1B1464">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49"/>
          <p:cNvSpPr/>
          <p:nvPr/>
        </p:nvSpPr>
        <p:spPr>
          <a:xfrm>
            <a:off x="3474806" y="3265416"/>
            <a:ext cx="186116" cy="54821"/>
          </a:xfrm>
          <a:custGeom>
            <a:avLst/>
            <a:gdLst/>
            <a:ahLst/>
            <a:cxnLst/>
            <a:rect l="l" t="t" r="r" b="b"/>
            <a:pathLst>
              <a:path w="10314" h="3038" extrusionOk="0">
                <a:moveTo>
                  <a:pt x="699" y="1"/>
                </a:moveTo>
                <a:cubicBezTo>
                  <a:pt x="289" y="1"/>
                  <a:pt x="0" y="121"/>
                  <a:pt x="48" y="266"/>
                </a:cubicBezTo>
                <a:lnTo>
                  <a:pt x="1133" y="2772"/>
                </a:lnTo>
                <a:cubicBezTo>
                  <a:pt x="1205" y="2917"/>
                  <a:pt x="1615" y="3037"/>
                  <a:pt x="2048" y="3037"/>
                </a:cubicBezTo>
                <a:lnTo>
                  <a:pt x="9591" y="3037"/>
                </a:lnTo>
                <a:cubicBezTo>
                  <a:pt x="10025" y="3037"/>
                  <a:pt x="10314" y="2917"/>
                  <a:pt x="10242" y="2772"/>
                </a:cubicBezTo>
                <a:lnTo>
                  <a:pt x="8844" y="266"/>
                </a:lnTo>
                <a:cubicBezTo>
                  <a:pt x="8772" y="121"/>
                  <a:pt x="8362" y="1"/>
                  <a:pt x="7928" y="1"/>
                </a:cubicBezTo>
                <a:close/>
              </a:path>
            </a:pathLst>
          </a:custGeom>
          <a:solidFill>
            <a:srgbClr val="1B1464">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49"/>
          <p:cNvSpPr/>
          <p:nvPr/>
        </p:nvSpPr>
        <p:spPr>
          <a:xfrm>
            <a:off x="3659605" y="3265416"/>
            <a:ext cx="193966" cy="55254"/>
          </a:xfrm>
          <a:custGeom>
            <a:avLst/>
            <a:gdLst/>
            <a:ahLst/>
            <a:cxnLst/>
            <a:rect l="l" t="t" r="r" b="b"/>
            <a:pathLst>
              <a:path w="10749" h="3062" extrusionOk="0">
                <a:moveTo>
                  <a:pt x="699" y="1"/>
                </a:moveTo>
                <a:cubicBezTo>
                  <a:pt x="290" y="1"/>
                  <a:pt x="1" y="121"/>
                  <a:pt x="97" y="266"/>
                </a:cubicBezTo>
                <a:lnTo>
                  <a:pt x="1543" y="2772"/>
                </a:lnTo>
                <a:cubicBezTo>
                  <a:pt x="1615" y="2941"/>
                  <a:pt x="2049" y="3037"/>
                  <a:pt x="2483" y="3037"/>
                </a:cubicBezTo>
                <a:lnTo>
                  <a:pt x="10025" y="3061"/>
                </a:lnTo>
                <a:cubicBezTo>
                  <a:pt x="10483" y="3061"/>
                  <a:pt x="10748" y="2941"/>
                  <a:pt x="10652" y="2796"/>
                </a:cubicBezTo>
                <a:lnTo>
                  <a:pt x="8893" y="290"/>
                </a:lnTo>
                <a:cubicBezTo>
                  <a:pt x="8796" y="146"/>
                  <a:pt x="8362" y="25"/>
                  <a:pt x="7929" y="25"/>
                </a:cubicBezTo>
                <a:lnTo>
                  <a:pt x="699" y="1"/>
                </a:lnTo>
                <a:close/>
              </a:path>
            </a:pathLst>
          </a:custGeom>
          <a:solidFill>
            <a:srgbClr val="1B1464">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49"/>
          <p:cNvSpPr/>
          <p:nvPr/>
        </p:nvSpPr>
        <p:spPr>
          <a:xfrm>
            <a:off x="3844855" y="3265867"/>
            <a:ext cx="200913" cy="54803"/>
          </a:xfrm>
          <a:custGeom>
            <a:avLst/>
            <a:gdLst/>
            <a:ahLst/>
            <a:cxnLst/>
            <a:rect l="l" t="t" r="r" b="b"/>
            <a:pathLst>
              <a:path w="11134" h="3037" extrusionOk="0">
                <a:moveTo>
                  <a:pt x="675" y="0"/>
                </a:moveTo>
                <a:cubicBezTo>
                  <a:pt x="265" y="0"/>
                  <a:pt x="0" y="121"/>
                  <a:pt x="97" y="265"/>
                </a:cubicBezTo>
                <a:lnTo>
                  <a:pt x="1904" y="2771"/>
                </a:lnTo>
                <a:cubicBezTo>
                  <a:pt x="2024" y="2916"/>
                  <a:pt x="2458" y="3036"/>
                  <a:pt x="2916" y="3036"/>
                </a:cubicBezTo>
                <a:lnTo>
                  <a:pt x="10434" y="3036"/>
                </a:lnTo>
                <a:cubicBezTo>
                  <a:pt x="10892" y="3036"/>
                  <a:pt x="11133" y="2916"/>
                  <a:pt x="11013" y="2771"/>
                </a:cubicBezTo>
                <a:lnTo>
                  <a:pt x="8892" y="265"/>
                </a:lnTo>
                <a:cubicBezTo>
                  <a:pt x="8772" y="121"/>
                  <a:pt x="8338" y="0"/>
                  <a:pt x="7904" y="0"/>
                </a:cubicBezTo>
                <a:close/>
              </a:path>
            </a:pathLst>
          </a:custGeom>
          <a:solidFill>
            <a:srgbClr val="1B1464">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49"/>
          <p:cNvSpPr/>
          <p:nvPr/>
        </p:nvSpPr>
        <p:spPr>
          <a:xfrm>
            <a:off x="4029654" y="3265867"/>
            <a:ext cx="322681" cy="55236"/>
          </a:xfrm>
          <a:custGeom>
            <a:avLst/>
            <a:gdLst/>
            <a:ahLst/>
            <a:cxnLst/>
            <a:rect l="l" t="t" r="r" b="b"/>
            <a:pathLst>
              <a:path w="17882" h="3061" extrusionOk="0">
                <a:moveTo>
                  <a:pt x="675" y="0"/>
                </a:moveTo>
                <a:cubicBezTo>
                  <a:pt x="242" y="0"/>
                  <a:pt x="1" y="121"/>
                  <a:pt x="145" y="265"/>
                </a:cubicBezTo>
                <a:lnTo>
                  <a:pt x="2314" y="2771"/>
                </a:lnTo>
                <a:cubicBezTo>
                  <a:pt x="2435" y="2916"/>
                  <a:pt x="2892" y="3036"/>
                  <a:pt x="3350" y="3036"/>
                </a:cubicBezTo>
                <a:lnTo>
                  <a:pt x="17206" y="3060"/>
                </a:lnTo>
                <a:cubicBezTo>
                  <a:pt x="17664" y="3060"/>
                  <a:pt x="17881" y="2940"/>
                  <a:pt x="17737" y="2795"/>
                </a:cubicBezTo>
                <a:lnTo>
                  <a:pt x="15013" y="289"/>
                </a:lnTo>
                <a:cubicBezTo>
                  <a:pt x="14869" y="145"/>
                  <a:pt x="14387" y="24"/>
                  <a:pt x="13977" y="24"/>
                </a:cubicBezTo>
                <a:lnTo>
                  <a:pt x="675" y="0"/>
                </a:lnTo>
                <a:close/>
              </a:path>
            </a:pathLst>
          </a:custGeom>
          <a:solidFill>
            <a:srgbClr val="1B1464">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49"/>
          <p:cNvSpPr/>
          <p:nvPr/>
        </p:nvSpPr>
        <p:spPr>
          <a:xfrm>
            <a:off x="1275373" y="3454149"/>
            <a:ext cx="326145" cy="54803"/>
          </a:xfrm>
          <a:custGeom>
            <a:avLst/>
            <a:gdLst/>
            <a:ahLst/>
            <a:cxnLst/>
            <a:rect l="l" t="t" r="r" b="b"/>
            <a:pathLst>
              <a:path w="18074" h="3037" extrusionOk="0">
                <a:moveTo>
                  <a:pt x="4073" y="0"/>
                </a:moveTo>
                <a:cubicBezTo>
                  <a:pt x="3591" y="0"/>
                  <a:pt x="3060" y="97"/>
                  <a:pt x="2892" y="265"/>
                </a:cubicBezTo>
                <a:lnTo>
                  <a:pt x="145" y="2747"/>
                </a:lnTo>
                <a:cubicBezTo>
                  <a:pt x="0" y="2892"/>
                  <a:pt x="265" y="3013"/>
                  <a:pt x="771" y="3013"/>
                </a:cubicBezTo>
                <a:lnTo>
                  <a:pt x="14507" y="3037"/>
                </a:lnTo>
                <a:cubicBezTo>
                  <a:pt x="15013" y="3037"/>
                  <a:pt x="15519" y="2916"/>
                  <a:pt x="15664" y="2772"/>
                </a:cubicBezTo>
                <a:lnTo>
                  <a:pt x="17929" y="265"/>
                </a:lnTo>
                <a:cubicBezTo>
                  <a:pt x="18073" y="121"/>
                  <a:pt x="17784" y="0"/>
                  <a:pt x="17302" y="0"/>
                </a:cubicBezTo>
                <a:close/>
              </a:path>
            </a:pathLst>
          </a:custGeom>
          <a:solidFill>
            <a:srgbClr val="1B1464">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49"/>
          <p:cNvSpPr/>
          <p:nvPr/>
        </p:nvSpPr>
        <p:spPr>
          <a:xfrm>
            <a:off x="1584971" y="3454149"/>
            <a:ext cx="227439" cy="54803"/>
          </a:xfrm>
          <a:custGeom>
            <a:avLst/>
            <a:gdLst/>
            <a:ahLst/>
            <a:cxnLst/>
            <a:rect l="l" t="t" r="r" b="b"/>
            <a:pathLst>
              <a:path w="12604" h="3037" extrusionOk="0">
                <a:moveTo>
                  <a:pt x="3495" y="0"/>
                </a:moveTo>
                <a:cubicBezTo>
                  <a:pt x="3013" y="0"/>
                  <a:pt x="2507" y="121"/>
                  <a:pt x="2362" y="265"/>
                </a:cubicBezTo>
                <a:lnTo>
                  <a:pt x="145" y="2772"/>
                </a:lnTo>
                <a:cubicBezTo>
                  <a:pt x="1" y="2916"/>
                  <a:pt x="314" y="3037"/>
                  <a:pt x="820" y="3037"/>
                </a:cubicBezTo>
                <a:lnTo>
                  <a:pt x="9447" y="3037"/>
                </a:lnTo>
                <a:cubicBezTo>
                  <a:pt x="9953" y="3037"/>
                  <a:pt x="10459" y="2916"/>
                  <a:pt x="10579" y="2772"/>
                </a:cubicBezTo>
                <a:lnTo>
                  <a:pt x="12483" y="265"/>
                </a:lnTo>
                <a:cubicBezTo>
                  <a:pt x="12604" y="121"/>
                  <a:pt x="12290" y="0"/>
                  <a:pt x="11808" y="0"/>
                </a:cubicBezTo>
                <a:close/>
              </a:path>
            </a:pathLst>
          </a:custGeom>
          <a:solidFill>
            <a:srgbClr val="1B1464">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49"/>
          <p:cNvSpPr/>
          <p:nvPr/>
        </p:nvSpPr>
        <p:spPr>
          <a:xfrm>
            <a:off x="1805445" y="3454149"/>
            <a:ext cx="219608" cy="55236"/>
          </a:xfrm>
          <a:custGeom>
            <a:avLst/>
            <a:gdLst/>
            <a:ahLst/>
            <a:cxnLst/>
            <a:rect l="l" t="t" r="r" b="b"/>
            <a:pathLst>
              <a:path w="12170" h="3061" extrusionOk="0">
                <a:moveTo>
                  <a:pt x="3061" y="0"/>
                </a:moveTo>
                <a:cubicBezTo>
                  <a:pt x="2554" y="0"/>
                  <a:pt x="2073" y="121"/>
                  <a:pt x="1976" y="265"/>
                </a:cubicBezTo>
                <a:lnTo>
                  <a:pt x="97" y="2772"/>
                </a:lnTo>
                <a:cubicBezTo>
                  <a:pt x="0" y="2916"/>
                  <a:pt x="313" y="3037"/>
                  <a:pt x="819" y="3037"/>
                </a:cubicBezTo>
                <a:lnTo>
                  <a:pt x="9446" y="3061"/>
                </a:lnTo>
                <a:cubicBezTo>
                  <a:pt x="9952" y="3061"/>
                  <a:pt x="10434" y="2940"/>
                  <a:pt x="10531" y="2796"/>
                </a:cubicBezTo>
                <a:lnTo>
                  <a:pt x="12073" y="290"/>
                </a:lnTo>
                <a:cubicBezTo>
                  <a:pt x="12169" y="145"/>
                  <a:pt x="11856" y="24"/>
                  <a:pt x="11350" y="24"/>
                </a:cubicBezTo>
                <a:lnTo>
                  <a:pt x="3061" y="0"/>
                </a:lnTo>
                <a:close/>
              </a:path>
            </a:pathLst>
          </a:custGeom>
          <a:solidFill>
            <a:srgbClr val="1B1464">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49"/>
          <p:cNvSpPr/>
          <p:nvPr/>
        </p:nvSpPr>
        <p:spPr>
          <a:xfrm>
            <a:off x="2025468" y="3454582"/>
            <a:ext cx="212227" cy="54803"/>
          </a:xfrm>
          <a:custGeom>
            <a:avLst/>
            <a:gdLst/>
            <a:ahLst/>
            <a:cxnLst/>
            <a:rect l="l" t="t" r="r" b="b"/>
            <a:pathLst>
              <a:path w="11761" h="3037" extrusionOk="0">
                <a:moveTo>
                  <a:pt x="2627" y="0"/>
                </a:moveTo>
                <a:cubicBezTo>
                  <a:pt x="2145" y="0"/>
                  <a:pt x="1687" y="121"/>
                  <a:pt x="1591" y="266"/>
                </a:cubicBezTo>
                <a:lnTo>
                  <a:pt x="97" y="2772"/>
                </a:lnTo>
                <a:cubicBezTo>
                  <a:pt x="1" y="2916"/>
                  <a:pt x="338" y="3037"/>
                  <a:pt x="844" y="3037"/>
                </a:cubicBezTo>
                <a:lnTo>
                  <a:pt x="9471" y="3037"/>
                </a:lnTo>
                <a:cubicBezTo>
                  <a:pt x="9977" y="3037"/>
                  <a:pt x="10435" y="2916"/>
                  <a:pt x="10507" y="2772"/>
                </a:cubicBezTo>
                <a:lnTo>
                  <a:pt x="11712" y="266"/>
                </a:lnTo>
                <a:cubicBezTo>
                  <a:pt x="11760" y="121"/>
                  <a:pt x="11423" y="0"/>
                  <a:pt x="10941" y="0"/>
                </a:cubicBezTo>
                <a:close/>
              </a:path>
            </a:pathLst>
          </a:custGeom>
          <a:solidFill>
            <a:srgbClr val="1B1464">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49"/>
          <p:cNvSpPr/>
          <p:nvPr/>
        </p:nvSpPr>
        <p:spPr>
          <a:xfrm>
            <a:off x="2250290" y="3454582"/>
            <a:ext cx="1193208" cy="55669"/>
          </a:xfrm>
          <a:custGeom>
            <a:avLst/>
            <a:gdLst/>
            <a:ahLst/>
            <a:cxnLst/>
            <a:rect l="l" t="t" r="r" b="b"/>
            <a:pathLst>
              <a:path w="66124" h="3085" extrusionOk="0">
                <a:moveTo>
                  <a:pt x="2193" y="0"/>
                </a:moveTo>
                <a:cubicBezTo>
                  <a:pt x="1711" y="0"/>
                  <a:pt x="1253" y="121"/>
                  <a:pt x="1181" y="266"/>
                </a:cubicBezTo>
                <a:lnTo>
                  <a:pt x="72" y="2772"/>
                </a:lnTo>
                <a:cubicBezTo>
                  <a:pt x="0" y="2916"/>
                  <a:pt x="362" y="3037"/>
                  <a:pt x="868" y="3037"/>
                </a:cubicBezTo>
                <a:lnTo>
                  <a:pt x="65256" y="3085"/>
                </a:lnTo>
                <a:cubicBezTo>
                  <a:pt x="65763" y="3085"/>
                  <a:pt x="66124" y="2964"/>
                  <a:pt x="66076" y="2820"/>
                </a:cubicBezTo>
                <a:lnTo>
                  <a:pt x="65232" y="314"/>
                </a:lnTo>
                <a:cubicBezTo>
                  <a:pt x="65160" y="169"/>
                  <a:pt x="64726" y="49"/>
                  <a:pt x="64244" y="49"/>
                </a:cubicBezTo>
                <a:lnTo>
                  <a:pt x="2193" y="0"/>
                </a:lnTo>
                <a:close/>
              </a:path>
            </a:pathLst>
          </a:custGeom>
          <a:solidFill>
            <a:srgbClr val="1B1464">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49"/>
          <p:cNvSpPr/>
          <p:nvPr/>
        </p:nvSpPr>
        <p:spPr>
          <a:xfrm>
            <a:off x="3457411" y="3455448"/>
            <a:ext cx="206561" cy="55254"/>
          </a:xfrm>
          <a:custGeom>
            <a:avLst/>
            <a:gdLst/>
            <a:ahLst/>
            <a:cxnLst/>
            <a:rect l="l" t="t" r="r" b="b"/>
            <a:pathLst>
              <a:path w="11447" h="3062" extrusionOk="0">
                <a:moveTo>
                  <a:pt x="844" y="1"/>
                </a:moveTo>
                <a:cubicBezTo>
                  <a:pt x="338" y="1"/>
                  <a:pt x="0" y="121"/>
                  <a:pt x="48" y="266"/>
                </a:cubicBezTo>
                <a:lnTo>
                  <a:pt x="940" y="2772"/>
                </a:lnTo>
                <a:cubicBezTo>
                  <a:pt x="1012" y="2916"/>
                  <a:pt x="1470" y="3037"/>
                  <a:pt x="1976" y="3037"/>
                </a:cubicBezTo>
                <a:lnTo>
                  <a:pt x="10579" y="3061"/>
                </a:lnTo>
                <a:cubicBezTo>
                  <a:pt x="11085" y="3061"/>
                  <a:pt x="11447" y="2941"/>
                  <a:pt x="11374" y="2796"/>
                </a:cubicBezTo>
                <a:lnTo>
                  <a:pt x="10145" y="290"/>
                </a:lnTo>
                <a:cubicBezTo>
                  <a:pt x="10097" y="145"/>
                  <a:pt x="9639" y="25"/>
                  <a:pt x="9133" y="25"/>
                </a:cubicBezTo>
                <a:lnTo>
                  <a:pt x="844" y="1"/>
                </a:lnTo>
                <a:close/>
              </a:path>
            </a:pathLst>
          </a:custGeom>
          <a:solidFill>
            <a:srgbClr val="1B1464">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49"/>
          <p:cNvSpPr/>
          <p:nvPr/>
        </p:nvSpPr>
        <p:spPr>
          <a:xfrm>
            <a:off x="3670035" y="3455881"/>
            <a:ext cx="213960" cy="54821"/>
          </a:xfrm>
          <a:custGeom>
            <a:avLst/>
            <a:gdLst/>
            <a:ahLst/>
            <a:cxnLst/>
            <a:rect l="l" t="t" r="r" b="b"/>
            <a:pathLst>
              <a:path w="11857" h="3038" extrusionOk="0">
                <a:moveTo>
                  <a:pt x="820" y="1"/>
                </a:moveTo>
                <a:cubicBezTo>
                  <a:pt x="338" y="1"/>
                  <a:pt x="1" y="121"/>
                  <a:pt x="73" y="266"/>
                </a:cubicBezTo>
                <a:lnTo>
                  <a:pt x="1350" y="2772"/>
                </a:lnTo>
                <a:cubicBezTo>
                  <a:pt x="1423" y="2917"/>
                  <a:pt x="1905" y="3037"/>
                  <a:pt x="2411" y="3037"/>
                </a:cubicBezTo>
                <a:lnTo>
                  <a:pt x="11038" y="3037"/>
                </a:lnTo>
                <a:cubicBezTo>
                  <a:pt x="11544" y="3037"/>
                  <a:pt x="11857" y="2917"/>
                  <a:pt x="11785" y="2772"/>
                </a:cubicBezTo>
                <a:lnTo>
                  <a:pt x="10194" y="266"/>
                </a:lnTo>
                <a:cubicBezTo>
                  <a:pt x="10098" y="121"/>
                  <a:pt x="9616" y="1"/>
                  <a:pt x="9134" y="1"/>
                </a:cubicBezTo>
                <a:close/>
              </a:path>
            </a:pathLst>
          </a:custGeom>
          <a:solidFill>
            <a:srgbClr val="1B1464">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49"/>
          <p:cNvSpPr/>
          <p:nvPr/>
        </p:nvSpPr>
        <p:spPr>
          <a:xfrm>
            <a:off x="3882677" y="3455881"/>
            <a:ext cx="221791" cy="55254"/>
          </a:xfrm>
          <a:custGeom>
            <a:avLst/>
            <a:gdLst/>
            <a:ahLst/>
            <a:cxnLst/>
            <a:rect l="l" t="t" r="r" b="b"/>
            <a:pathLst>
              <a:path w="12291" h="3062" extrusionOk="0">
                <a:moveTo>
                  <a:pt x="820" y="1"/>
                </a:moveTo>
                <a:cubicBezTo>
                  <a:pt x="338" y="1"/>
                  <a:pt x="1" y="121"/>
                  <a:pt x="97" y="266"/>
                </a:cubicBezTo>
                <a:lnTo>
                  <a:pt x="1736" y="2772"/>
                </a:lnTo>
                <a:cubicBezTo>
                  <a:pt x="1832" y="2917"/>
                  <a:pt x="2338" y="3037"/>
                  <a:pt x="2844" y="3037"/>
                </a:cubicBezTo>
                <a:lnTo>
                  <a:pt x="11471" y="3061"/>
                </a:lnTo>
                <a:cubicBezTo>
                  <a:pt x="11977" y="3061"/>
                  <a:pt x="12290" y="2941"/>
                  <a:pt x="12170" y="2772"/>
                </a:cubicBezTo>
                <a:lnTo>
                  <a:pt x="10218" y="290"/>
                </a:lnTo>
                <a:cubicBezTo>
                  <a:pt x="10098" y="121"/>
                  <a:pt x="9616" y="1"/>
                  <a:pt x="9134" y="1"/>
                </a:cubicBezTo>
                <a:close/>
              </a:path>
            </a:pathLst>
          </a:custGeom>
          <a:solidFill>
            <a:srgbClr val="1B1464">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49"/>
          <p:cNvSpPr/>
          <p:nvPr/>
        </p:nvSpPr>
        <p:spPr>
          <a:xfrm>
            <a:off x="4095752" y="3456314"/>
            <a:ext cx="228738" cy="54821"/>
          </a:xfrm>
          <a:custGeom>
            <a:avLst/>
            <a:gdLst/>
            <a:ahLst/>
            <a:cxnLst/>
            <a:rect l="l" t="t" r="r" b="b"/>
            <a:pathLst>
              <a:path w="12676" h="3038" extrusionOk="0">
                <a:moveTo>
                  <a:pt x="796" y="1"/>
                </a:moveTo>
                <a:cubicBezTo>
                  <a:pt x="290" y="1"/>
                  <a:pt x="0" y="97"/>
                  <a:pt x="121" y="266"/>
                </a:cubicBezTo>
                <a:lnTo>
                  <a:pt x="2121" y="2772"/>
                </a:lnTo>
                <a:cubicBezTo>
                  <a:pt x="2242" y="2917"/>
                  <a:pt x="2748" y="3037"/>
                  <a:pt x="3254" y="3037"/>
                </a:cubicBezTo>
                <a:lnTo>
                  <a:pt x="11881" y="3037"/>
                </a:lnTo>
                <a:cubicBezTo>
                  <a:pt x="12387" y="3037"/>
                  <a:pt x="12676" y="2917"/>
                  <a:pt x="12531" y="2772"/>
                </a:cubicBezTo>
                <a:lnTo>
                  <a:pt x="10218" y="266"/>
                </a:lnTo>
                <a:cubicBezTo>
                  <a:pt x="10097" y="121"/>
                  <a:pt x="9591" y="1"/>
                  <a:pt x="9085" y="1"/>
                </a:cubicBezTo>
                <a:close/>
              </a:path>
            </a:pathLst>
          </a:custGeom>
          <a:solidFill>
            <a:srgbClr val="1B1464">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49"/>
          <p:cNvSpPr/>
          <p:nvPr/>
        </p:nvSpPr>
        <p:spPr>
          <a:xfrm>
            <a:off x="4309261" y="3456314"/>
            <a:ext cx="236137" cy="54821"/>
          </a:xfrm>
          <a:custGeom>
            <a:avLst/>
            <a:gdLst/>
            <a:ahLst/>
            <a:cxnLst/>
            <a:rect l="l" t="t" r="r" b="b"/>
            <a:pathLst>
              <a:path w="13086" h="3038" extrusionOk="0">
                <a:moveTo>
                  <a:pt x="772" y="1"/>
                </a:moveTo>
                <a:cubicBezTo>
                  <a:pt x="266" y="1"/>
                  <a:pt x="0" y="121"/>
                  <a:pt x="121" y="266"/>
                </a:cubicBezTo>
                <a:lnTo>
                  <a:pt x="2507" y="2772"/>
                </a:lnTo>
                <a:cubicBezTo>
                  <a:pt x="2627" y="2917"/>
                  <a:pt x="3157" y="3037"/>
                  <a:pt x="3663" y="3037"/>
                </a:cubicBezTo>
                <a:lnTo>
                  <a:pt x="12290" y="3037"/>
                </a:lnTo>
                <a:cubicBezTo>
                  <a:pt x="12796" y="3037"/>
                  <a:pt x="13085" y="2917"/>
                  <a:pt x="12917" y="2772"/>
                </a:cubicBezTo>
                <a:lnTo>
                  <a:pt x="10242" y="266"/>
                </a:lnTo>
                <a:cubicBezTo>
                  <a:pt x="10073" y="121"/>
                  <a:pt x="9567" y="1"/>
                  <a:pt x="9061" y="1"/>
                </a:cubicBezTo>
                <a:close/>
              </a:path>
            </a:pathLst>
          </a:custGeom>
          <a:solidFill>
            <a:srgbClr val="1B1464">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49"/>
          <p:cNvSpPr/>
          <p:nvPr/>
        </p:nvSpPr>
        <p:spPr>
          <a:xfrm>
            <a:off x="1414951" y="3326733"/>
            <a:ext cx="411805" cy="54821"/>
          </a:xfrm>
          <a:custGeom>
            <a:avLst/>
            <a:gdLst/>
            <a:ahLst/>
            <a:cxnLst/>
            <a:rect l="l" t="t" r="r" b="b"/>
            <a:pathLst>
              <a:path w="22821" h="3038" extrusionOk="0">
                <a:moveTo>
                  <a:pt x="4001" y="1"/>
                </a:moveTo>
                <a:cubicBezTo>
                  <a:pt x="3567" y="1"/>
                  <a:pt x="3061" y="121"/>
                  <a:pt x="2916" y="266"/>
                </a:cubicBezTo>
                <a:lnTo>
                  <a:pt x="169" y="2748"/>
                </a:lnTo>
                <a:cubicBezTo>
                  <a:pt x="0" y="2917"/>
                  <a:pt x="241" y="3037"/>
                  <a:pt x="723" y="3037"/>
                </a:cubicBezTo>
                <a:lnTo>
                  <a:pt x="19568" y="3037"/>
                </a:lnTo>
                <a:cubicBezTo>
                  <a:pt x="20026" y="3037"/>
                  <a:pt x="20508" y="2917"/>
                  <a:pt x="20628" y="2772"/>
                </a:cubicBezTo>
                <a:lnTo>
                  <a:pt x="22700" y="266"/>
                </a:lnTo>
                <a:cubicBezTo>
                  <a:pt x="22821" y="121"/>
                  <a:pt x="22556" y="1"/>
                  <a:pt x="22122" y="1"/>
                </a:cubicBezTo>
                <a:close/>
              </a:path>
            </a:pathLst>
          </a:custGeom>
          <a:solidFill>
            <a:srgbClr val="1B1464">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49"/>
          <p:cNvSpPr/>
          <p:nvPr/>
        </p:nvSpPr>
        <p:spPr>
          <a:xfrm>
            <a:off x="1815442" y="3326733"/>
            <a:ext cx="206994" cy="55254"/>
          </a:xfrm>
          <a:custGeom>
            <a:avLst/>
            <a:gdLst/>
            <a:ahLst/>
            <a:cxnLst/>
            <a:rect l="l" t="t" r="r" b="b"/>
            <a:pathLst>
              <a:path w="11471" h="3062" extrusionOk="0">
                <a:moveTo>
                  <a:pt x="3157" y="1"/>
                </a:moveTo>
                <a:cubicBezTo>
                  <a:pt x="2723" y="1"/>
                  <a:pt x="2266" y="121"/>
                  <a:pt x="2145" y="266"/>
                </a:cubicBezTo>
                <a:lnTo>
                  <a:pt x="121" y="2772"/>
                </a:lnTo>
                <a:cubicBezTo>
                  <a:pt x="0" y="2917"/>
                  <a:pt x="290" y="3037"/>
                  <a:pt x="747" y="3037"/>
                </a:cubicBezTo>
                <a:lnTo>
                  <a:pt x="8651" y="3061"/>
                </a:lnTo>
                <a:cubicBezTo>
                  <a:pt x="9109" y="3061"/>
                  <a:pt x="9567" y="2941"/>
                  <a:pt x="9664" y="2772"/>
                </a:cubicBezTo>
                <a:lnTo>
                  <a:pt x="11374" y="290"/>
                </a:lnTo>
                <a:cubicBezTo>
                  <a:pt x="11471" y="145"/>
                  <a:pt x="11206" y="25"/>
                  <a:pt x="10748" y="25"/>
                </a:cubicBezTo>
                <a:lnTo>
                  <a:pt x="3157" y="1"/>
                </a:lnTo>
                <a:close/>
              </a:path>
            </a:pathLst>
          </a:custGeom>
          <a:solidFill>
            <a:srgbClr val="1B1464">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49"/>
          <p:cNvSpPr/>
          <p:nvPr/>
        </p:nvSpPr>
        <p:spPr>
          <a:xfrm>
            <a:off x="2017203" y="3327166"/>
            <a:ext cx="199614" cy="54821"/>
          </a:xfrm>
          <a:custGeom>
            <a:avLst/>
            <a:gdLst/>
            <a:ahLst/>
            <a:cxnLst/>
            <a:rect l="l" t="t" r="r" b="b"/>
            <a:pathLst>
              <a:path w="11062" h="3038" extrusionOk="0">
                <a:moveTo>
                  <a:pt x="2724" y="1"/>
                </a:moveTo>
                <a:cubicBezTo>
                  <a:pt x="2290" y="1"/>
                  <a:pt x="1856" y="121"/>
                  <a:pt x="1760" y="266"/>
                </a:cubicBezTo>
                <a:lnTo>
                  <a:pt x="97" y="2772"/>
                </a:lnTo>
                <a:cubicBezTo>
                  <a:pt x="1" y="2917"/>
                  <a:pt x="290" y="3037"/>
                  <a:pt x="772" y="3037"/>
                </a:cubicBezTo>
                <a:lnTo>
                  <a:pt x="8652" y="3037"/>
                </a:lnTo>
                <a:cubicBezTo>
                  <a:pt x="9134" y="3037"/>
                  <a:pt x="9567" y="2917"/>
                  <a:pt x="9640" y="2772"/>
                </a:cubicBezTo>
                <a:lnTo>
                  <a:pt x="10989" y="266"/>
                </a:lnTo>
                <a:cubicBezTo>
                  <a:pt x="11062" y="121"/>
                  <a:pt x="10772" y="1"/>
                  <a:pt x="10314" y="1"/>
                </a:cubicBezTo>
                <a:close/>
              </a:path>
            </a:pathLst>
          </a:custGeom>
          <a:solidFill>
            <a:srgbClr val="1B1464">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49"/>
          <p:cNvSpPr/>
          <p:nvPr/>
        </p:nvSpPr>
        <p:spPr>
          <a:xfrm>
            <a:off x="2219848" y="3327166"/>
            <a:ext cx="191782" cy="54821"/>
          </a:xfrm>
          <a:custGeom>
            <a:avLst/>
            <a:gdLst/>
            <a:ahLst/>
            <a:cxnLst/>
            <a:rect l="l" t="t" r="r" b="b"/>
            <a:pathLst>
              <a:path w="10628" h="3038" extrusionOk="0">
                <a:moveTo>
                  <a:pt x="2289" y="1"/>
                </a:moveTo>
                <a:cubicBezTo>
                  <a:pt x="1856" y="1"/>
                  <a:pt x="1422" y="121"/>
                  <a:pt x="1350" y="266"/>
                </a:cubicBezTo>
                <a:lnTo>
                  <a:pt x="72" y="2772"/>
                </a:lnTo>
                <a:cubicBezTo>
                  <a:pt x="0" y="2917"/>
                  <a:pt x="313" y="3037"/>
                  <a:pt x="771" y="3037"/>
                </a:cubicBezTo>
                <a:lnTo>
                  <a:pt x="8651" y="3037"/>
                </a:lnTo>
                <a:cubicBezTo>
                  <a:pt x="9133" y="3037"/>
                  <a:pt x="9543" y="2917"/>
                  <a:pt x="9615" y="2772"/>
                </a:cubicBezTo>
                <a:lnTo>
                  <a:pt x="10579" y="266"/>
                </a:lnTo>
                <a:cubicBezTo>
                  <a:pt x="10627" y="121"/>
                  <a:pt x="10314" y="1"/>
                  <a:pt x="9880" y="1"/>
                </a:cubicBezTo>
                <a:close/>
              </a:path>
            </a:pathLst>
          </a:custGeom>
          <a:solidFill>
            <a:srgbClr val="1B1464">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49"/>
          <p:cNvSpPr/>
          <p:nvPr/>
        </p:nvSpPr>
        <p:spPr>
          <a:xfrm>
            <a:off x="2421176" y="3327166"/>
            <a:ext cx="184817" cy="55254"/>
          </a:xfrm>
          <a:custGeom>
            <a:avLst/>
            <a:gdLst/>
            <a:ahLst/>
            <a:cxnLst/>
            <a:rect l="l" t="t" r="r" b="b"/>
            <a:pathLst>
              <a:path w="10242" h="3062" extrusionOk="0">
                <a:moveTo>
                  <a:pt x="1880" y="1"/>
                </a:moveTo>
                <a:cubicBezTo>
                  <a:pt x="1446" y="1"/>
                  <a:pt x="1037" y="121"/>
                  <a:pt x="964" y="266"/>
                </a:cubicBezTo>
                <a:lnTo>
                  <a:pt x="49" y="2772"/>
                </a:lnTo>
                <a:cubicBezTo>
                  <a:pt x="0" y="2917"/>
                  <a:pt x="338" y="3037"/>
                  <a:pt x="796" y="3037"/>
                </a:cubicBezTo>
                <a:lnTo>
                  <a:pt x="8700" y="3061"/>
                </a:lnTo>
                <a:cubicBezTo>
                  <a:pt x="9158" y="3061"/>
                  <a:pt x="9567" y="2941"/>
                  <a:pt x="9591" y="2796"/>
                </a:cubicBezTo>
                <a:lnTo>
                  <a:pt x="10218" y="290"/>
                </a:lnTo>
                <a:cubicBezTo>
                  <a:pt x="10242" y="145"/>
                  <a:pt x="9905" y="25"/>
                  <a:pt x="9471" y="25"/>
                </a:cubicBezTo>
                <a:lnTo>
                  <a:pt x="1880" y="1"/>
                </a:lnTo>
                <a:close/>
              </a:path>
            </a:pathLst>
          </a:custGeom>
          <a:solidFill>
            <a:srgbClr val="1B1464">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49"/>
          <p:cNvSpPr/>
          <p:nvPr/>
        </p:nvSpPr>
        <p:spPr>
          <a:xfrm>
            <a:off x="2622938" y="3327599"/>
            <a:ext cx="177436" cy="54821"/>
          </a:xfrm>
          <a:custGeom>
            <a:avLst/>
            <a:gdLst/>
            <a:ahLst/>
            <a:cxnLst/>
            <a:rect l="l" t="t" r="r" b="b"/>
            <a:pathLst>
              <a:path w="9833" h="3038" extrusionOk="0">
                <a:moveTo>
                  <a:pt x="1447" y="1"/>
                </a:moveTo>
                <a:cubicBezTo>
                  <a:pt x="989" y="1"/>
                  <a:pt x="603" y="121"/>
                  <a:pt x="579" y="266"/>
                </a:cubicBezTo>
                <a:lnTo>
                  <a:pt x="25" y="2772"/>
                </a:lnTo>
                <a:cubicBezTo>
                  <a:pt x="1" y="2917"/>
                  <a:pt x="338" y="3037"/>
                  <a:pt x="796" y="3037"/>
                </a:cubicBezTo>
                <a:lnTo>
                  <a:pt x="8700" y="3037"/>
                </a:lnTo>
                <a:cubicBezTo>
                  <a:pt x="9158" y="3037"/>
                  <a:pt x="9543" y="2917"/>
                  <a:pt x="9568" y="2772"/>
                </a:cubicBezTo>
                <a:lnTo>
                  <a:pt x="9808" y="266"/>
                </a:lnTo>
                <a:cubicBezTo>
                  <a:pt x="9833" y="121"/>
                  <a:pt x="9471" y="1"/>
                  <a:pt x="9037" y="1"/>
                </a:cubicBezTo>
                <a:close/>
              </a:path>
            </a:pathLst>
          </a:custGeom>
          <a:solidFill>
            <a:srgbClr val="1B1464">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49"/>
          <p:cNvSpPr/>
          <p:nvPr/>
        </p:nvSpPr>
        <p:spPr>
          <a:xfrm>
            <a:off x="2824266" y="3327599"/>
            <a:ext cx="172655" cy="54821"/>
          </a:xfrm>
          <a:custGeom>
            <a:avLst/>
            <a:gdLst/>
            <a:ahLst/>
            <a:cxnLst/>
            <a:rect l="l" t="t" r="r" b="b"/>
            <a:pathLst>
              <a:path w="9568" h="3038" extrusionOk="0">
                <a:moveTo>
                  <a:pt x="1037" y="1"/>
                </a:moveTo>
                <a:cubicBezTo>
                  <a:pt x="579" y="1"/>
                  <a:pt x="218" y="121"/>
                  <a:pt x="194" y="266"/>
                </a:cubicBezTo>
                <a:lnTo>
                  <a:pt x="25" y="2772"/>
                </a:lnTo>
                <a:cubicBezTo>
                  <a:pt x="1" y="2917"/>
                  <a:pt x="362" y="3037"/>
                  <a:pt x="844" y="3037"/>
                </a:cubicBezTo>
                <a:lnTo>
                  <a:pt x="8724" y="3037"/>
                </a:lnTo>
                <a:cubicBezTo>
                  <a:pt x="9206" y="3037"/>
                  <a:pt x="9568" y="2917"/>
                  <a:pt x="9568" y="2772"/>
                </a:cubicBezTo>
                <a:lnTo>
                  <a:pt x="9447" y="266"/>
                </a:lnTo>
                <a:cubicBezTo>
                  <a:pt x="9423" y="121"/>
                  <a:pt x="9062" y="1"/>
                  <a:pt x="8628" y="1"/>
                </a:cubicBezTo>
                <a:close/>
              </a:path>
            </a:pathLst>
          </a:custGeom>
          <a:solidFill>
            <a:srgbClr val="1B1464">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49"/>
          <p:cNvSpPr/>
          <p:nvPr/>
        </p:nvSpPr>
        <p:spPr>
          <a:xfrm>
            <a:off x="3022562" y="3327599"/>
            <a:ext cx="176137" cy="55254"/>
          </a:xfrm>
          <a:custGeom>
            <a:avLst/>
            <a:gdLst/>
            <a:ahLst/>
            <a:cxnLst/>
            <a:rect l="l" t="t" r="r" b="b"/>
            <a:pathLst>
              <a:path w="9761" h="3062" extrusionOk="0">
                <a:moveTo>
                  <a:pt x="796" y="1"/>
                </a:moveTo>
                <a:cubicBezTo>
                  <a:pt x="338" y="1"/>
                  <a:pt x="0" y="121"/>
                  <a:pt x="0" y="266"/>
                </a:cubicBezTo>
                <a:lnTo>
                  <a:pt x="169" y="2772"/>
                </a:lnTo>
                <a:cubicBezTo>
                  <a:pt x="193" y="2917"/>
                  <a:pt x="579" y="3037"/>
                  <a:pt x="1037" y="3037"/>
                </a:cubicBezTo>
                <a:lnTo>
                  <a:pt x="8941" y="3061"/>
                </a:lnTo>
                <a:cubicBezTo>
                  <a:pt x="9399" y="3061"/>
                  <a:pt x="9760" y="2941"/>
                  <a:pt x="9712" y="2796"/>
                </a:cubicBezTo>
                <a:lnTo>
                  <a:pt x="9230" y="290"/>
                </a:lnTo>
                <a:cubicBezTo>
                  <a:pt x="9206" y="146"/>
                  <a:pt x="8820" y="25"/>
                  <a:pt x="8362" y="25"/>
                </a:cubicBezTo>
                <a:lnTo>
                  <a:pt x="796" y="1"/>
                </a:lnTo>
                <a:close/>
              </a:path>
            </a:pathLst>
          </a:custGeom>
          <a:solidFill>
            <a:srgbClr val="1B1464">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49"/>
          <p:cNvSpPr/>
          <p:nvPr/>
        </p:nvSpPr>
        <p:spPr>
          <a:xfrm>
            <a:off x="3216510" y="3328050"/>
            <a:ext cx="183518" cy="54803"/>
          </a:xfrm>
          <a:custGeom>
            <a:avLst/>
            <a:gdLst/>
            <a:ahLst/>
            <a:cxnLst/>
            <a:rect l="l" t="t" r="r" b="b"/>
            <a:pathLst>
              <a:path w="10170" h="3037" extrusionOk="0">
                <a:moveTo>
                  <a:pt x="795" y="0"/>
                </a:moveTo>
                <a:cubicBezTo>
                  <a:pt x="337" y="0"/>
                  <a:pt x="0" y="121"/>
                  <a:pt x="24" y="265"/>
                </a:cubicBezTo>
                <a:lnTo>
                  <a:pt x="578" y="2771"/>
                </a:lnTo>
                <a:cubicBezTo>
                  <a:pt x="602" y="2916"/>
                  <a:pt x="1012" y="3036"/>
                  <a:pt x="1470" y="3036"/>
                </a:cubicBezTo>
                <a:lnTo>
                  <a:pt x="9374" y="3036"/>
                </a:lnTo>
                <a:cubicBezTo>
                  <a:pt x="9832" y="3036"/>
                  <a:pt x="10169" y="2916"/>
                  <a:pt x="10121" y="2771"/>
                </a:cubicBezTo>
                <a:lnTo>
                  <a:pt x="9278" y="265"/>
                </a:lnTo>
                <a:cubicBezTo>
                  <a:pt x="9205" y="121"/>
                  <a:pt x="8820" y="0"/>
                  <a:pt x="8362" y="0"/>
                </a:cubicBezTo>
                <a:close/>
              </a:path>
            </a:pathLst>
          </a:custGeom>
          <a:solidFill>
            <a:srgbClr val="1B1464">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49"/>
          <p:cNvSpPr/>
          <p:nvPr/>
        </p:nvSpPr>
        <p:spPr>
          <a:xfrm>
            <a:off x="3410873" y="3328050"/>
            <a:ext cx="190916" cy="54803"/>
          </a:xfrm>
          <a:custGeom>
            <a:avLst/>
            <a:gdLst/>
            <a:ahLst/>
            <a:cxnLst/>
            <a:rect l="l" t="t" r="r" b="b"/>
            <a:pathLst>
              <a:path w="10580" h="3037" extrusionOk="0">
                <a:moveTo>
                  <a:pt x="748" y="0"/>
                </a:moveTo>
                <a:cubicBezTo>
                  <a:pt x="314" y="0"/>
                  <a:pt x="1" y="121"/>
                  <a:pt x="49" y="265"/>
                </a:cubicBezTo>
                <a:lnTo>
                  <a:pt x="965" y="2771"/>
                </a:lnTo>
                <a:cubicBezTo>
                  <a:pt x="1013" y="2916"/>
                  <a:pt x="1422" y="3036"/>
                  <a:pt x="1880" y="3036"/>
                </a:cubicBezTo>
                <a:lnTo>
                  <a:pt x="9784" y="3036"/>
                </a:lnTo>
                <a:cubicBezTo>
                  <a:pt x="10242" y="3036"/>
                  <a:pt x="10580" y="2940"/>
                  <a:pt x="10507" y="2771"/>
                </a:cubicBezTo>
                <a:lnTo>
                  <a:pt x="9278" y="265"/>
                </a:lnTo>
                <a:cubicBezTo>
                  <a:pt x="9206" y="121"/>
                  <a:pt x="8796" y="0"/>
                  <a:pt x="8338" y="0"/>
                </a:cubicBezTo>
                <a:close/>
              </a:path>
            </a:pathLst>
          </a:custGeom>
          <a:solidFill>
            <a:srgbClr val="1B1464">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49"/>
          <p:cNvSpPr/>
          <p:nvPr/>
        </p:nvSpPr>
        <p:spPr>
          <a:xfrm>
            <a:off x="3604928" y="3328429"/>
            <a:ext cx="198188" cy="54857"/>
          </a:xfrm>
          <a:custGeom>
            <a:avLst/>
            <a:gdLst/>
            <a:ahLst/>
            <a:cxnLst/>
            <a:rect l="l" t="t" r="r" b="b"/>
            <a:pathLst>
              <a:path w="10983" h="3040" extrusionOk="0">
                <a:moveTo>
                  <a:pt x="632" y="0"/>
                </a:moveTo>
                <a:cubicBezTo>
                  <a:pt x="257" y="0"/>
                  <a:pt x="0" y="114"/>
                  <a:pt x="67" y="268"/>
                </a:cubicBezTo>
                <a:lnTo>
                  <a:pt x="1344" y="2750"/>
                </a:lnTo>
                <a:cubicBezTo>
                  <a:pt x="1416" y="2919"/>
                  <a:pt x="1874" y="3039"/>
                  <a:pt x="2332" y="3039"/>
                </a:cubicBezTo>
                <a:lnTo>
                  <a:pt x="10212" y="3039"/>
                </a:lnTo>
                <a:cubicBezTo>
                  <a:pt x="10694" y="3039"/>
                  <a:pt x="10983" y="2919"/>
                  <a:pt x="10886" y="2774"/>
                </a:cubicBezTo>
                <a:lnTo>
                  <a:pt x="9320" y="268"/>
                </a:lnTo>
                <a:cubicBezTo>
                  <a:pt x="9224" y="124"/>
                  <a:pt x="8790" y="3"/>
                  <a:pt x="8332" y="3"/>
                </a:cubicBezTo>
                <a:lnTo>
                  <a:pt x="741" y="3"/>
                </a:lnTo>
                <a:cubicBezTo>
                  <a:pt x="704" y="1"/>
                  <a:pt x="668" y="0"/>
                  <a:pt x="632" y="0"/>
                </a:cubicBezTo>
                <a:close/>
              </a:path>
            </a:pathLst>
          </a:custGeom>
          <a:solidFill>
            <a:srgbClr val="1B1464">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49"/>
          <p:cNvSpPr/>
          <p:nvPr/>
        </p:nvSpPr>
        <p:spPr>
          <a:xfrm>
            <a:off x="3799183" y="3328483"/>
            <a:ext cx="205713" cy="54803"/>
          </a:xfrm>
          <a:custGeom>
            <a:avLst/>
            <a:gdLst/>
            <a:ahLst/>
            <a:cxnLst/>
            <a:rect l="l" t="t" r="r" b="b"/>
            <a:pathLst>
              <a:path w="11400" h="3037" extrusionOk="0">
                <a:moveTo>
                  <a:pt x="724" y="0"/>
                </a:moveTo>
                <a:cubicBezTo>
                  <a:pt x="290" y="0"/>
                  <a:pt x="1" y="121"/>
                  <a:pt x="97" y="265"/>
                </a:cubicBezTo>
                <a:lnTo>
                  <a:pt x="1736" y="2771"/>
                </a:lnTo>
                <a:cubicBezTo>
                  <a:pt x="1832" y="2916"/>
                  <a:pt x="2290" y="3036"/>
                  <a:pt x="2748" y="3036"/>
                </a:cubicBezTo>
                <a:lnTo>
                  <a:pt x="10652" y="3036"/>
                </a:lnTo>
                <a:cubicBezTo>
                  <a:pt x="11110" y="3036"/>
                  <a:pt x="11399" y="2916"/>
                  <a:pt x="11279" y="2771"/>
                </a:cubicBezTo>
                <a:lnTo>
                  <a:pt x="9327" y="265"/>
                </a:lnTo>
                <a:cubicBezTo>
                  <a:pt x="9206" y="121"/>
                  <a:pt x="8772" y="0"/>
                  <a:pt x="8315" y="0"/>
                </a:cubicBezTo>
                <a:close/>
              </a:path>
            </a:pathLst>
          </a:custGeom>
          <a:solidFill>
            <a:srgbClr val="1B1464">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49"/>
          <p:cNvSpPr/>
          <p:nvPr/>
        </p:nvSpPr>
        <p:spPr>
          <a:xfrm>
            <a:off x="3993564" y="3328483"/>
            <a:ext cx="212660" cy="55236"/>
          </a:xfrm>
          <a:custGeom>
            <a:avLst/>
            <a:gdLst/>
            <a:ahLst/>
            <a:cxnLst/>
            <a:rect l="l" t="t" r="r" b="b"/>
            <a:pathLst>
              <a:path w="11785" h="3061" extrusionOk="0">
                <a:moveTo>
                  <a:pt x="699" y="0"/>
                </a:moveTo>
                <a:cubicBezTo>
                  <a:pt x="266" y="0"/>
                  <a:pt x="1" y="121"/>
                  <a:pt x="121" y="265"/>
                </a:cubicBezTo>
                <a:lnTo>
                  <a:pt x="2121" y="2771"/>
                </a:lnTo>
                <a:cubicBezTo>
                  <a:pt x="2242" y="2916"/>
                  <a:pt x="2699" y="3036"/>
                  <a:pt x="3157" y="3036"/>
                </a:cubicBezTo>
                <a:lnTo>
                  <a:pt x="11061" y="3061"/>
                </a:lnTo>
                <a:cubicBezTo>
                  <a:pt x="11519" y="3061"/>
                  <a:pt x="11784" y="2940"/>
                  <a:pt x="11664" y="2771"/>
                </a:cubicBezTo>
                <a:lnTo>
                  <a:pt x="9350" y="289"/>
                </a:lnTo>
                <a:cubicBezTo>
                  <a:pt x="9206" y="121"/>
                  <a:pt x="8724" y="0"/>
                  <a:pt x="8290" y="0"/>
                </a:cubicBezTo>
                <a:close/>
              </a:path>
            </a:pathLst>
          </a:custGeom>
          <a:solidFill>
            <a:srgbClr val="1B1464">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49"/>
          <p:cNvSpPr/>
          <p:nvPr/>
        </p:nvSpPr>
        <p:spPr>
          <a:xfrm>
            <a:off x="4188377" y="3328917"/>
            <a:ext cx="220474" cy="54803"/>
          </a:xfrm>
          <a:custGeom>
            <a:avLst/>
            <a:gdLst/>
            <a:ahLst/>
            <a:cxnLst/>
            <a:rect l="l" t="t" r="r" b="b"/>
            <a:pathLst>
              <a:path w="12218" h="3037" extrusionOk="0">
                <a:moveTo>
                  <a:pt x="699" y="0"/>
                </a:moveTo>
                <a:cubicBezTo>
                  <a:pt x="241" y="0"/>
                  <a:pt x="0" y="97"/>
                  <a:pt x="145" y="265"/>
                </a:cubicBezTo>
                <a:lnTo>
                  <a:pt x="2506" y="2771"/>
                </a:lnTo>
                <a:cubicBezTo>
                  <a:pt x="2651" y="2916"/>
                  <a:pt x="3133" y="3037"/>
                  <a:pt x="3615" y="3037"/>
                </a:cubicBezTo>
                <a:lnTo>
                  <a:pt x="11495" y="3037"/>
                </a:lnTo>
                <a:cubicBezTo>
                  <a:pt x="11953" y="3037"/>
                  <a:pt x="12218" y="2916"/>
                  <a:pt x="12049" y="2771"/>
                </a:cubicBezTo>
                <a:lnTo>
                  <a:pt x="9374" y="265"/>
                </a:lnTo>
                <a:cubicBezTo>
                  <a:pt x="9206" y="121"/>
                  <a:pt x="8724" y="0"/>
                  <a:pt x="8290" y="0"/>
                </a:cubicBezTo>
                <a:close/>
              </a:path>
            </a:pathLst>
          </a:custGeom>
          <a:solidFill>
            <a:srgbClr val="1B1464">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49"/>
          <p:cNvSpPr/>
          <p:nvPr/>
        </p:nvSpPr>
        <p:spPr>
          <a:xfrm>
            <a:off x="1344937" y="3390667"/>
            <a:ext cx="547052" cy="54803"/>
          </a:xfrm>
          <a:custGeom>
            <a:avLst/>
            <a:gdLst/>
            <a:ahLst/>
            <a:cxnLst/>
            <a:rect l="l" t="t" r="r" b="b"/>
            <a:pathLst>
              <a:path w="30316" h="3037" extrusionOk="0">
                <a:moveTo>
                  <a:pt x="4049" y="0"/>
                </a:moveTo>
                <a:cubicBezTo>
                  <a:pt x="3567" y="0"/>
                  <a:pt x="3061" y="96"/>
                  <a:pt x="2917" y="265"/>
                </a:cubicBezTo>
                <a:lnTo>
                  <a:pt x="169" y="2747"/>
                </a:lnTo>
                <a:cubicBezTo>
                  <a:pt x="1" y="2892"/>
                  <a:pt x="266" y="3012"/>
                  <a:pt x="748" y="3012"/>
                </a:cubicBezTo>
                <a:lnTo>
                  <a:pt x="27255" y="3036"/>
                </a:lnTo>
                <a:cubicBezTo>
                  <a:pt x="27761" y="3036"/>
                  <a:pt x="28243" y="2916"/>
                  <a:pt x="28340" y="2771"/>
                </a:cubicBezTo>
                <a:lnTo>
                  <a:pt x="30195" y="265"/>
                </a:lnTo>
                <a:cubicBezTo>
                  <a:pt x="30316" y="121"/>
                  <a:pt x="30026" y="0"/>
                  <a:pt x="29544" y="0"/>
                </a:cubicBezTo>
                <a:close/>
              </a:path>
            </a:pathLst>
          </a:custGeom>
          <a:solidFill>
            <a:srgbClr val="1B1464">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49"/>
          <p:cNvSpPr/>
          <p:nvPr/>
        </p:nvSpPr>
        <p:spPr>
          <a:xfrm>
            <a:off x="1884572" y="3390667"/>
            <a:ext cx="210495" cy="55236"/>
          </a:xfrm>
          <a:custGeom>
            <a:avLst/>
            <a:gdLst/>
            <a:ahLst/>
            <a:cxnLst/>
            <a:rect l="l" t="t" r="r" b="b"/>
            <a:pathLst>
              <a:path w="11665" h="3061" extrusionOk="0">
                <a:moveTo>
                  <a:pt x="2941" y="0"/>
                </a:moveTo>
                <a:cubicBezTo>
                  <a:pt x="2483" y="0"/>
                  <a:pt x="2025" y="121"/>
                  <a:pt x="1905" y="265"/>
                </a:cubicBezTo>
                <a:lnTo>
                  <a:pt x="97" y="2771"/>
                </a:lnTo>
                <a:cubicBezTo>
                  <a:pt x="1" y="2916"/>
                  <a:pt x="290" y="3036"/>
                  <a:pt x="796" y="3036"/>
                </a:cubicBezTo>
                <a:lnTo>
                  <a:pt x="9038" y="3060"/>
                </a:lnTo>
                <a:cubicBezTo>
                  <a:pt x="9544" y="3060"/>
                  <a:pt x="10001" y="2940"/>
                  <a:pt x="10098" y="2795"/>
                </a:cubicBezTo>
                <a:lnTo>
                  <a:pt x="11592" y="289"/>
                </a:lnTo>
                <a:cubicBezTo>
                  <a:pt x="11664" y="145"/>
                  <a:pt x="11375" y="24"/>
                  <a:pt x="10893" y="24"/>
                </a:cubicBezTo>
                <a:lnTo>
                  <a:pt x="2941" y="0"/>
                </a:lnTo>
                <a:close/>
              </a:path>
            </a:pathLst>
          </a:custGeom>
          <a:solidFill>
            <a:srgbClr val="1B1464">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49"/>
          <p:cNvSpPr/>
          <p:nvPr/>
        </p:nvSpPr>
        <p:spPr>
          <a:xfrm>
            <a:off x="2096348" y="3391100"/>
            <a:ext cx="203096" cy="54803"/>
          </a:xfrm>
          <a:custGeom>
            <a:avLst/>
            <a:gdLst/>
            <a:ahLst/>
            <a:cxnLst/>
            <a:rect l="l" t="t" r="r" b="b"/>
            <a:pathLst>
              <a:path w="11255" h="3037" extrusionOk="0">
                <a:moveTo>
                  <a:pt x="2531" y="0"/>
                </a:moveTo>
                <a:cubicBezTo>
                  <a:pt x="2049" y="0"/>
                  <a:pt x="1615" y="121"/>
                  <a:pt x="1519" y="265"/>
                </a:cubicBezTo>
                <a:lnTo>
                  <a:pt x="73" y="2771"/>
                </a:lnTo>
                <a:cubicBezTo>
                  <a:pt x="0" y="2916"/>
                  <a:pt x="314" y="3036"/>
                  <a:pt x="796" y="3036"/>
                </a:cubicBezTo>
                <a:lnTo>
                  <a:pt x="9061" y="3036"/>
                </a:lnTo>
                <a:cubicBezTo>
                  <a:pt x="9543" y="3036"/>
                  <a:pt x="10001" y="2916"/>
                  <a:pt x="10073" y="2771"/>
                </a:cubicBezTo>
                <a:lnTo>
                  <a:pt x="11206" y="265"/>
                </a:lnTo>
                <a:cubicBezTo>
                  <a:pt x="11254" y="121"/>
                  <a:pt x="10941" y="0"/>
                  <a:pt x="10459" y="0"/>
                </a:cubicBezTo>
                <a:close/>
              </a:path>
            </a:pathLst>
          </a:custGeom>
          <a:solidFill>
            <a:srgbClr val="1B1464">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49"/>
          <p:cNvSpPr/>
          <p:nvPr/>
        </p:nvSpPr>
        <p:spPr>
          <a:xfrm>
            <a:off x="2307240" y="3391100"/>
            <a:ext cx="195698" cy="54803"/>
          </a:xfrm>
          <a:custGeom>
            <a:avLst/>
            <a:gdLst/>
            <a:ahLst/>
            <a:cxnLst/>
            <a:rect l="l" t="t" r="r" b="b"/>
            <a:pathLst>
              <a:path w="10845" h="3037" extrusionOk="0">
                <a:moveTo>
                  <a:pt x="2097" y="0"/>
                </a:moveTo>
                <a:cubicBezTo>
                  <a:pt x="1639" y="0"/>
                  <a:pt x="1206" y="121"/>
                  <a:pt x="1133" y="265"/>
                </a:cubicBezTo>
                <a:lnTo>
                  <a:pt x="49" y="2771"/>
                </a:lnTo>
                <a:cubicBezTo>
                  <a:pt x="1" y="2916"/>
                  <a:pt x="338" y="3036"/>
                  <a:pt x="820" y="3036"/>
                </a:cubicBezTo>
                <a:lnTo>
                  <a:pt x="9086" y="3036"/>
                </a:lnTo>
                <a:cubicBezTo>
                  <a:pt x="9568" y="3036"/>
                  <a:pt x="10001" y="2916"/>
                  <a:pt x="10050" y="2771"/>
                </a:cubicBezTo>
                <a:lnTo>
                  <a:pt x="10821" y="289"/>
                </a:lnTo>
                <a:cubicBezTo>
                  <a:pt x="10845" y="121"/>
                  <a:pt x="10507" y="0"/>
                  <a:pt x="10050" y="0"/>
                </a:cubicBezTo>
                <a:close/>
              </a:path>
            </a:pathLst>
          </a:custGeom>
          <a:solidFill>
            <a:srgbClr val="1B1464">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49"/>
          <p:cNvSpPr/>
          <p:nvPr/>
        </p:nvSpPr>
        <p:spPr>
          <a:xfrm>
            <a:off x="2518150" y="3391533"/>
            <a:ext cx="188300" cy="54803"/>
          </a:xfrm>
          <a:custGeom>
            <a:avLst/>
            <a:gdLst/>
            <a:ahLst/>
            <a:cxnLst/>
            <a:rect l="l" t="t" r="r" b="b"/>
            <a:pathLst>
              <a:path w="10435" h="3037" extrusionOk="0">
                <a:moveTo>
                  <a:pt x="1663" y="0"/>
                </a:moveTo>
                <a:cubicBezTo>
                  <a:pt x="1205" y="0"/>
                  <a:pt x="795" y="97"/>
                  <a:pt x="747" y="265"/>
                </a:cubicBezTo>
                <a:lnTo>
                  <a:pt x="24" y="2747"/>
                </a:lnTo>
                <a:cubicBezTo>
                  <a:pt x="0" y="2916"/>
                  <a:pt x="362" y="3012"/>
                  <a:pt x="844" y="3037"/>
                </a:cubicBezTo>
                <a:lnTo>
                  <a:pt x="9109" y="3037"/>
                </a:lnTo>
                <a:cubicBezTo>
                  <a:pt x="9591" y="3037"/>
                  <a:pt x="10001" y="2916"/>
                  <a:pt x="10025" y="2772"/>
                </a:cubicBezTo>
                <a:lnTo>
                  <a:pt x="10410" y="265"/>
                </a:lnTo>
                <a:cubicBezTo>
                  <a:pt x="10434" y="121"/>
                  <a:pt x="10097" y="0"/>
                  <a:pt x="9615" y="0"/>
                </a:cubicBezTo>
                <a:close/>
              </a:path>
            </a:pathLst>
          </a:custGeom>
          <a:solidFill>
            <a:srgbClr val="1B1464">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49"/>
          <p:cNvSpPr/>
          <p:nvPr/>
        </p:nvSpPr>
        <p:spPr>
          <a:xfrm>
            <a:off x="2729042" y="3391533"/>
            <a:ext cx="180919" cy="54803"/>
          </a:xfrm>
          <a:custGeom>
            <a:avLst/>
            <a:gdLst/>
            <a:ahLst/>
            <a:cxnLst/>
            <a:rect l="l" t="t" r="r" b="b"/>
            <a:pathLst>
              <a:path w="10026" h="3037" extrusionOk="0">
                <a:moveTo>
                  <a:pt x="1254" y="0"/>
                </a:moveTo>
                <a:cubicBezTo>
                  <a:pt x="772" y="0"/>
                  <a:pt x="386" y="121"/>
                  <a:pt x="362" y="265"/>
                </a:cubicBezTo>
                <a:lnTo>
                  <a:pt x="25" y="2772"/>
                </a:lnTo>
                <a:cubicBezTo>
                  <a:pt x="1" y="2916"/>
                  <a:pt x="362" y="3037"/>
                  <a:pt x="868" y="3037"/>
                </a:cubicBezTo>
                <a:lnTo>
                  <a:pt x="9109" y="3037"/>
                </a:lnTo>
                <a:cubicBezTo>
                  <a:pt x="9616" y="3037"/>
                  <a:pt x="10001" y="2916"/>
                  <a:pt x="10001" y="2772"/>
                </a:cubicBezTo>
                <a:lnTo>
                  <a:pt x="10025" y="265"/>
                </a:lnTo>
                <a:cubicBezTo>
                  <a:pt x="10025" y="121"/>
                  <a:pt x="9664" y="0"/>
                  <a:pt x="9182" y="0"/>
                </a:cubicBezTo>
                <a:close/>
              </a:path>
            </a:pathLst>
          </a:custGeom>
          <a:solidFill>
            <a:srgbClr val="1B1464">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49"/>
          <p:cNvSpPr/>
          <p:nvPr/>
        </p:nvSpPr>
        <p:spPr>
          <a:xfrm>
            <a:off x="2939501" y="3391533"/>
            <a:ext cx="180919" cy="55236"/>
          </a:xfrm>
          <a:custGeom>
            <a:avLst/>
            <a:gdLst/>
            <a:ahLst/>
            <a:cxnLst/>
            <a:rect l="l" t="t" r="r" b="b"/>
            <a:pathLst>
              <a:path w="10026" h="3061" extrusionOk="0">
                <a:moveTo>
                  <a:pt x="844" y="0"/>
                </a:moveTo>
                <a:cubicBezTo>
                  <a:pt x="386" y="0"/>
                  <a:pt x="1" y="121"/>
                  <a:pt x="1" y="265"/>
                </a:cubicBezTo>
                <a:lnTo>
                  <a:pt x="25" y="2772"/>
                </a:lnTo>
                <a:cubicBezTo>
                  <a:pt x="25" y="2916"/>
                  <a:pt x="410" y="3037"/>
                  <a:pt x="892" y="3037"/>
                </a:cubicBezTo>
                <a:lnTo>
                  <a:pt x="9158" y="3061"/>
                </a:lnTo>
                <a:cubicBezTo>
                  <a:pt x="9640" y="3061"/>
                  <a:pt x="10025" y="2940"/>
                  <a:pt x="10001" y="2796"/>
                </a:cubicBezTo>
                <a:lnTo>
                  <a:pt x="9664" y="289"/>
                </a:lnTo>
                <a:cubicBezTo>
                  <a:pt x="9664" y="145"/>
                  <a:pt x="9254" y="24"/>
                  <a:pt x="8796" y="24"/>
                </a:cubicBezTo>
                <a:lnTo>
                  <a:pt x="844" y="0"/>
                </a:lnTo>
                <a:close/>
              </a:path>
            </a:pathLst>
          </a:custGeom>
          <a:solidFill>
            <a:srgbClr val="1B1464">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49"/>
          <p:cNvSpPr/>
          <p:nvPr/>
        </p:nvSpPr>
        <p:spPr>
          <a:xfrm>
            <a:off x="3143013" y="3391966"/>
            <a:ext cx="188300" cy="54803"/>
          </a:xfrm>
          <a:custGeom>
            <a:avLst/>
            <a:gdLst/>
            <a:ahLst/>
            <a:cxnLst/>
            <a:rect l="l" t="t" r="r" b="b"/>
            <a:pathLst>
              <a:path w="10435" h="3037" extrusionOk="0">
                <a:moveTo>
                  <a:pt x="820" y="0"/>
                </a:moveTo>
                <a:cubicBezTo>
                  <a:pt x="362" y="0"/>
                  <a:pt x="1" y="121"/>
                  <a:pt x="25" y="265"/>
                </a:cubicBezTo>
                <a:lnTo>
                  <a:pt x="410" y="2772"/>
                </a:lnTo>
                <a:cubicBezTo>
                  <a:pt x="434" y="2916"/>
                  <a:pt x="844" y="3037"/>
                  <a:pt x="1326" y="3037"/>
                </a:cubicBezTo>
                <a:lnTo>
                  <a:pt x="9591" y="3037"/>
                </a:lnTo>
                <a:cubicBezTo>
                  <a:pt x="10073" y="3037"/>
                  <a:pt x="10435" y="2916"/>
                  <a:pt x="10387" y="2772"/>
                </a:cubicBezTo>
                <a:lnTo>
                  <a:pt x="9688" y="265"/>
                </a:lnTo>
                <a:cubicBezTo>
                  <a:pt x="9664" y="121"/>
                  <a:pt x="9254" y="0"/>
                  <a:pt x="8772" y="0"/>
                </a:cubicBezTo>
                <a:close/>
              </a:path>
            </a:pathLst>
          </a:custGeom>
          <a:solidFill>
            <a:srgbClr val="1B1464">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49"/>
          <p:cNvSpPr/>
          <p:nvPr/>
        </p:nvSpPr>
        <p:spPr>
          <a:xfrm>
            <a:off x="3346524" y="3391966"/>
            <a:ext cx="195698" cy="54803"/>
          </a:xfrm>
          <a:custGeom>
            <a:avLst/>
            <a:gdLst/>
            <a:ahLst/>
            <a:cxnLst/>
            <a:rect l="l" t="t" r="r" b="b"/>
            <a:pathLst>
              <a:path w="10845" h="3037" extrusionOk="0">
                <a:moveTo>
                  <a:pt x="820" y="0"/>
                </a:moveTo>
                <a:cubicBezTo>
                  <a:pt x="338" y="0"/>
                  <a:pt x="0" y="121"/>
                  <a:pt x="48" y="265"/>
                </a:cubicBezTo>
                <a:lnTo>
                  <a:pt x="795" y="2772"/>
                </a:lnTo>
                <a:cubicBezTo>
                  <a:pt x="844" y="2916"/>
                  <a:pt x="1277" y="3037"/>
                  <a:pt x="1759" y="3037"/>
                </a:cubicBezTo>
                <a:lnTo>
                  <a:pt x="10025" y="3037"/>
                </a:lnTo>
                <a:cubicBezTo>
                  <a:pt x="10507" y="3037"/>
                  <a:pt x="10844" y="2916"/>
                  <a:pt x="10772" y="2772"/>
                </a:cubicBezTo>
                <a:lnTo>
                  <a:pt x="9712" y="265"/>
                </a:lnTo>
                <a:cubicBezTo>
                  <a:pt x="9663" y="121"/>
                  <a:pt x="9230" y="0"/>
                  <a:pt x="8772" y="0"/>
                </a:cubicBezTo>
                <a:close/>
              </a:path>
            </a:pathLst>
          </a:custGeom>
          <a:solidFill>
            <a:srgbClr val="1B1464">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49"/>
          <p:cNvSpPr/>
          <p:nvPr/>
        </p:nvSpPr>
        <p:spPr>
          <a:xfrm>
            <a:off x="3550018" y="3391966"/>
            <a:ext cx="203096" cy="55236"/>
          </a:xfrm>
          <a:custGeom>
            <a:avLst/>
            <a:gdLst/>
            <a:ahLst/>
            <a:cxnLst/>
            <a:rect l="l" t="t" r="r" b="b"/>
            <a:pathLst>
              <a:path w="11255" h="3061" extrusionOk="0">
                <a:moveTo>
                  <a:pt x="796" y="0"/>
                </a:moveTo>
                <a:cubicBezTo>
                  <a:pt x="338" y="0"/>
                  <a:pt x="1" y="121"/>
                  <a:pt x="73" y="265"/>
                </a:cubicBezTo>
                <a:lnTo>
                  <a:pt x="1182" y="2772"/>
                </a:lnTo>
                <a:cubicBezTo>
                  <a:pt x="1254" y="2916"/>
                  <a:pt x="1688" y="3037"/>
                  <a:pt x="2194" y="3037"/>
                </a:cubicBezTo>
                <a:lnTo>
                  <a:pt x="10435" y="3061"/>
                </a:lnTo>
                <a:cubicBezTo>
                  <a:pt x="10917" y="3061"/>
                  <a:pt x="11255" y="2940"/>
                  <a:pt x="11158" y="2796"/>
                </a:cubicBezTo>
                <a:lnTo>
                  <a:pt x="9736" y="290"/>
                </a:lnTo>
                <a:cubicBezTo>
                  <a:pt x="9664" y="145"/>
                  <a:pt x="9206" y="24"/>
                  <a:pt x="8748" y="24"/>
                </a:cubicBezTo>
                <a:lnTo>
                  <a:pt x="796" y="0"/>
                </a:lnTo>
                <a:close/>
              </a:path>
            </a:pathLst>
          </a:custGeom>
          <a:solidFill>
            <a:srgbClr val="1B1464">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49"/>
          <p:cNvSpPr/>
          <p:nvPr/>
        </p:nvSpPr>
        <p:spPr>
          <a:xfrm>
            <a:off x="3753529" y="3392399"/>
            <a:ext cx="210477" cy="54803"/>
          </a:xfrm>
          <a:custGeom>
            <a:avLst/>
            <a:gdLst/>
            <a:ahLst/>
            <a:cxnLst/>
            <a:rect l="l" t="t" r="r" b="b"/>
            <a:pathLst>
              <a:path w="11664" h="3037" extrusionOk="0">
                <a:moveTo>
                  <a:pt x="772" y="0"/>
                </a:moveTo>
                <a:cubicBezTo>
                  <a:pt x="314" y="0"/>
                  <a:pt x="1" y="121"/>
                  <a:pt x="97" y="266"/>
                </a:cubicBezTo>
                <a:lnTo>
                  <a:pt x="1567" y="2772"/>
                </a:lnTo>
                <a:cubicBezTo>
                  <a:pt x="1663" y="2916"/>
                  <a:pt x="2121" y="3037"/>
                  <a:pt x="2603" y="3037"/>
                </a:cubicBezTo>
                <a:lnTo>
                  <a:pt x="10869" y="3037"/>
                </a:lnTo>
                <a:cubicBezTo>
                  <a:pt x="11351" y="3037"/>
                  <a:pt x="11664" y="2916"/>
                  <a:pt x="11568" y="2772"/>
                </a:cubicBezTo>
                <a:lnTo>
                  <a:pt x="9760" y="266"/>
                </a:lnTo>
                <a:cubicBezTo>
                  <a:pt x="9664" y="121"/>
                  <a:pt x="9206" y="0"/>
                  <a:pt x="8724" y="0"/>
                </a:cubicBezTo>
                <a:close/>
              </a:path>
            </a:pathLst>
          </a:custGeom>
          <a:solidFill>
            <a:srgbClr val="1B1464">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49"/>
          <p:cNvSpPr/>
          <p:nvPr/>
        </p:nvSpPr>
        <p:spPr>
          <a:xfrm>
            <a:off x="3957041" y="3392399"/>
            <a:ext cx="217875" cy="54803"/>
          </a:xfrm>
          <a:custGeom>
            <a:avLst/>
            <a:gdLst/>
            <a:ahLst/>
            <a:cxnLst/>
            <a:rect l="l" t="t" r="r" b="b"/>
            <a:pathLst>
              <a:path w="12074" h="3037" extrusionOk="0">
                <a:moveTo>
                  <a:pt x="771" y="0"/>
                </a:moveTo>
                <a:cubicBezTo>
                  <a:pt x="290" y="0"/>
                  <a:pt x="0" y="121"/>
                  <a:pt x="121" y="266"/>
                </a:cubicBezTo>
                <a:lnTo>
                  <a:pt x="1952" y="2772"/>
                </a:lnTo>
                <a:cubicBezTo>
                  <a:pt x="2073" y="2916"/>
                  <a:pt x="2555" y="3037"/>
                  <a:pt x="3037" y="3037"/>
                </a:cubicBezTo>
                <a:lnTo>
                  <a:pt x="11302" y="3037"/>
                </a:lnTo>
                <a:cubicBezTo>
                  <a:pt x="11784" y="3037"/>
                  <a:pt x="12073" y="2940"/>
                  <a:pt x="11953" y="2772"/>
                </a:cubicBezTo>
                <a:lnTo>
                  <a:pt x="9784" y="266"/>
                </a:lnTo>
                <a:cubicBezTo>
                  <a:pt x="9664" y="121"/>
                  <a:pt x="9182" y="0"/>
                  <a:pt x="8724" y="0"/>
                </a:cubicBezTo>
                <a:close/>
              </a:path>
            </a:pathLst>
          </a:custGeom>
          <a:solidFill>
            <a:srgbClr val="1B1464">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49"/>
          <p:cNvSpPr/>
          <p:nvPr/>
        </p:nvSpPr>
        <p:spPr>
          <a:xfrm>
            <a:off x="4161418" y="3392399"/>
            <a:ext cx="315715" cy="55236"/>
          </a:xfrm>
          <a:custGeom>
            <a:avLst/>
            <a:gdLst/>
            <a:ahLst/>
            <a:cxnLst/>
            <a:rect l="l" t="t" r="r" b="b"/>
            <a:pathLst>
              <a:path w="17496" h="3061" extrusionOk="0">
                <a:moveTo>
                  <a:pt x="747" y="0"/>
                </a:moveTo>
                <a:cubicBezTo>
                  <a:pt x="289" y="0"/>
                  <a:pt x="0" y="121"/>
                  <a:pt x="145" y="290"/>
                </a:cubicBezTo>
                <a:lnTo>
                  <a:pt x="2338" y="2772"/>
                </a:lnTo>
                <a:cubicBezTo>
                  <a:pt x="2482" y="2940"/>
                  <a:pt x="2988" y="3061"/>
                  <a:pt x="3470" y="3061"/>
                </a:cubicBezTo>
                <a:lnTo>
                  <a:pt x="16748" y="3061"/>
                </a:lnTo>
                <a:cubicBezTo>
                  <a:pt x="17230" y="3061"/>
                  <a:pt x="17495" y="2940"/>
                  <a:pt x="17351" y="2796"/>
                </a:cubicBezTo>
                <a:lnTo>
                  <a:pt x="14652" y="290"/>
                </a:lnTo>
                <a:cubicBezTo>
                  <a:pt x="14507" y="145"/>
                  <a:pt x="14001" y="25"/>
                  <a:pt x="13543" y="25"/>
                </a:cubicBezTo>
                <a:lnTo>
                  <a:pt x="747" y="0"/>
                </a:lnTo>
                <a:close/>
              </a:path>
            </a:pathLst>
          </a:custGeom>
          <a:solidFill>
            <a:srgbClr val="1B1464">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49"/>
          <p:cNvSpPr/>
          <p:nvPr/>
        </p:nvSpPr>
        <p:spPr>
          <a:xfrm>
            <a:off x="684417" y="3742003"/>
            <a:ext cx="4454535" cy="35242"/>
          </a:xfrm>
          <a:custGeom>
            <a:avLst/>
            <a:gdLst/>
            <a:ahLst/>
            <a:cxnLst/>
            <a:rect l="l" t="t" r="r" b="b"/>
            <a:pathLst>
              <a:path w="246857" h="1953" extrusionOk="0">
                <a:moveTo>
                  <a:pt x="940" y="1"/>
                </a:moveTo>
                <a:cubicBezTo>
                  <a:pt x="0" y="989"/>
                  <a:pt x="2314" y="1760"/>
                  <a:pt x="6386" y="1760"/>
                </a:cubicBezTo>
                <a:lnTo>
                  <a:pt x="240447" y="1953"/>
                </a:lnTo>
                <a:cubicBezTo>
                  <a:pt x="244519" y="1953"/>
                  <a:pt x="246857" y="1158"/>
                  <a:pt x="245917" y="194"/>
                </a:cubicBezTo>
                <a:lnTo>
                  <a:pt x="245917" y="194"/>
                </a:lnTo>
                <a:cubicBezTo>
                  <a:pt x="245309" y="732"/>
                  <a:pt x="243408" y="1111"/>
                  <a:pt x="240698" y="1111"/>
                </a:cubicBezTo>
                <a:cubicBezTo>
                  <a:pt x="240615" y="1111"/>
                  <a:pt x="240531" y="1110"/>
                  <a:pt x="240447" y="1109"/>
                </a:cubicBezTo>
                <a:lnTo>
                  <a:pt x="6386" y="941"/>
                </a:lnTo>
                <a:cubicBezTo>
                  <a:pt x="3543" y="941"/>
                  <a:pt x="1567" y="555"/>
                  <a:pt x="940" y="1"/>
                </a:cubicBezTo>
                <a:close/>
              </a:path>
            </a:pathLst>
          </a:custGeom>
          <a:solidFill>
            <a:srgbClr val="FFFFFF">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49" name="Google Shape;849;p49"/>
          <p:cNvPicPr preferRelativeResize="0"/>
          <p:nvPr/>
        </p:nvPicPr>
        <p:blipFill>
          <a:blip r:embed="rId3">
            <a:alphaModFix/>
          </a:blip>
          <a:stretch>
            <a:fillRect/>
          </a:stretch>
        </p:blipFill>
        <p:spPr>
          <a:xfrm>
            <a:off x="1527570" y="1259790"/>
            <a:ext cx="2770633" cy="1823462"/>
          </a:xfrm>
          <a:prstGeom prst="rect">
            <a:avLst/>
          </a:prstGeom>
          <a:noFill/>
          <a:ln>
            <a:noFill/>
          </a:ln>
        </p:spPr>
      </p:pic>
      <p:sp>
        <p:nvSpPr>
          <p:cNvPr id="850" name="Google Shape;850;p49"/>
          <p:cNvSpPr/>
          <p:nvPr/>
        </p:nvSpPr>
        <p:spPr>
          <a:xfrm>
            <a:off x="1470602" y="1162091"/>
            <a:ext cx="2937383" cy="1896800"/>
          </a:xfrm>
          <a:custGeom>
            <a:avLst/>
            <a:gdLst/>
            <a:ahLst/>
            <a:cxnLst/>
            <a:rect l="l" t="t" r="r" b="b"/>
            <a:pathLst>
              <a:path w="162781" h="105115" extrusionOk="0">
                <a:moveTo>
                  <a:pt x="3543" y="1"/>
                </a:moveTo>
                <a:cubicBezTo>
                  <a:pt x="2242" y="1"/>
                  <a:pt x="1013" y="386"/>
                  <a:pt x="1" y="1061"/>
                </a:cubicBezTo>
                <a:lnTo>
                  <a:pt x="162684" y="105115"/>
                </a:lnTo>
                <a:lnTo>
                  <a:pt x="162781" y="6676"/>
                </a:lnTo>
                <a:cubicBezTo>
                  <a:pt x="162781" y="3061"/>
                  <a:pt x="159841" y="121"/>
                  <a:pt x="156250" y="121"/>
                </a:cubicBezTo>
                <a:lnTo>
                  <a:pt x="3543" y="1"/>
                </a:lnTo>
                <a:close/>
              </a:path>
            </a:pathLst>
          </a:custGeom>
          <a:solidFill>
            <a:srgbClr val="FFFFFF">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854"/>
        <p:cNvGrpSpPr/>
        <p:nvPr/>
      </p:nvGrpSpPr>
      <p:grpSpPr>
        <a:xfrm>
          <a:off x="0" y="0"/>
          <a:ext cx="0" cy="0"/>
          <a:chOff x="0" y="0"/>
          <a:chExt cx="0" cy="0"/>
        </a:xfrm>
      </p:grpSpPr>
      <p:sp>
        <p:nvSpPr>
          <p:cNvPr id="855" name="Google Shape;855;p50"/>
          <p:cNvSpPr txBox="1"/>
          <p:nvPr/>
        </p:nvSpPr>
        <p:spPr>
          <a:xfrm>
            <a:off x="2510100" y="1430525"/>
            <a:ext cx="4123800" cy="2904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dk1"/>
                </a:solidFill>
                <a:latin typeface="Overpass Mono"/>
                <a:ea typeface="Overpass Mono"/>
                <a:cs typeface="Overpass Mono"/>
                <a:sym typeface="Overpass Mono"/>
              </a:rPr>
              <a:t>&lt;!DOCTYPE html&gt;</a:t>
            </a:r>
            <a:endParaRPr b="1">
              <a:solidFill>
                <a:schemeClr val="dk1"/>
              </a:solidFill>
              <a:latin typeface="Overpass Mono"/>
              <a:ea typeface="Overpass Mono"/>
              <a:cs typeface="Overpass Mono"/>
              <a:sym typeface="Overpass Mono"/>
            </a:endParaRPr>
          </a:p>
          <a:p>
            <a:pPr marL="0" lvl="0" indent="0" algn="l" rtl="0">
              <a:spcBef>
                <a:spcPts val="0"/>
              </a:spcBef>
              <a:spcAft>
                <a:spcPts val="0"/>
              </a:spcAft>
              <a:buNone/>
            </a:pPr>
            <a:r>
              <a:rPr lang="en" b="1">
                <a:solidFill>
                  <a:schemeClr val="dk1"/>
                </a:solidFill>
                <a:latin typeface="Overpass Mono"/>
                <a:ea typeface="Overpass Mono"/>
                <a:cs typeface="Overpass Mono"/>
                <a:sym typeface="Overpass Mono"/>
              </a:rPr>
              <a:t>&lt;html&gt;</a:t>
            </a:r>
            <a:endParaRPr b="1">
              <a:solidFill>
                <a:schemeClr val="dk1"/>
              </a:solidFill>
              <a:latin typeface="Overpass Mono"/>
              <a:ea typeface="Overpass Mono"/>
              <a:cs typeface="Overpass Mono"/>
              <a:sym typeface="Overpass Mono"/>
            </a:endParaRPr>
          </a:p>
          <a:p>
            <a:pPr marL="0" lvl="0" indent="0" algn="l" rtl="0">
              <a:spcBef>
                <a:spcPts val="0"/>
              </a:spcBef>
              <a:spcAft>
                <a:spcPts val="0"/>
              </a:spcAft>
              <a:buNone/>
            </a:pPr>
            <a:r>
              <a:rPr lang="en" b="1">
                <a:solidFill>
                  <a:schemeClr val="dk1"/>
                </a:solidFill>
                <a:latin typeface="Overpass Mono"/>
                <a:ea typeface="Overpass Mono"/>
                <a:cs typeface="Overpass Mono"/>
                <a:sym typeface="Overpass Mono"/>
              </a:rPr>
              <a:t>&lt;body&gt;</a:t>
            </a:r>
            <a:endParaRPr b="1">
              <a:solidFill>
                <a:schemeClr val="dk1"/>
              </a:solidFill>
              <a:latin typeface="Overpass Mono"/>
              <a:ea typeface="Overpass Mono"/>
              <a:cs typeface="Overpass Mono"/>
              <a:sym typeface="Overpass Mono"/>
            </a:endParaRPr>
          </a:p>
          <a:p>
            <a:pPr marL="0" lvl="0" indent="0" algn="l" rtl="0">
              <a:spcBef>
                <a:spcPts val="0"/>
              </a:spcBef>
              <a:spcAft>
                <a:spcPts val="0"/>
              </a:spcAft>
              <a:buNone/>
            </a:pPr>
            <a:endParaRPr b="1">
              <a:solidFill>
                <a:schemeClr val="dk1"/>
              </a:solidFill>
              <a:latin typeface="Overpass Mono"/>
              <a:ea typeface="Overpass Mono"/>
              <a:cs typeface="Overpass Mono"/>
              <a:sym typeface="Overpass Mono"/>
            </a:endParaRPr>
          </a:p>
          <a:p>
            <a:pPr marL="0" lvl="0" indent="0" algn="l" rtl="0">
              <a:spcBef>
                <a:spcPts val="0"/>
              </a:spcBef>
              <a:spcAft>
                <a:spcPts val="0"/>
              </a:spcAft>
              <a:buNone/>
            </a:pPr>
            <a:r>
              <a:rPr lang="en" b="1">
                <a:solidFill>
                  <a:schemeClr val="dk1"/>
                </a:solidFill>
                <a:latin typeface="Overpass Mono"/>
                <a:ea typeface="Overpass Mono"/>
                <a:cs typeface="Overpass Mono"/>
                <a:sym typeface="Overpass Mono"/>
              </a:rPr>
              <a:t>&lt;canvas id="myCanvas"</a:t>
            </a:r>
            <a:endParaRPr b="1">
              <a:solidFill>
                <a:schemeClr val="dk1"/>
              </a:solidFill>
              <a:latin typeface="Overpass Mono"/>
              <a:ea typeface="Overpass Mono"/>
              <a:cs typeface="Overpass Mono"/>
              <a:sym typeface="Overpass Mono"/>
            </a:endParaRPr>
          </a:p>
          <a:p>
            <a:pPr marL="0" lvl="0" indent="0" algn="l" rtl="0">
              <a:spcBef>
                <a:spcPts val="0"/>
              </a:spcBef>
              <a:spcAft>
                <a:spcPts val="0"/>
              </a:spcAft>
              <a:buNone/>
            </a:pPr>
            <a:r>
              <a:rPr lang="en" b="1">
                <a:solidFill>
                  <a:schemeClr val="dk1"/>
                </a:solidFill>
                <a:latin typeface="Overpass Mono"/>
                <a:ea typeface="Overpass Mono"/>
                <a:cs typeface="Overpass Mono"/>
                <a:sym typeface="Overpass Mono"/>
              </a:rPr>
              <a:t>width="250" height="25"</a:t>
            </a:r>
            <a:endParaRPr b="1">
              <a:solidFill>
                <a:schemeClr val="dk1"/>
              </a:solidFill>
              <a:latin typeface="Overpass Mono"/>
              <a:ea typeface="Overpass Mono"/>
              <a:cs typeface="Overpass Mono"/>
              <a:sym typeface="Overpass Mono"/>
            </a:endParaRPr>
          </a:p>
          <a:p>
            <a:pPr marL="0" lvl="0" indent="0" algn="l" rtl="0">
              <a:spcBef>
                <a:spcPts val="0"/>
              </a:spcBef>
              <a:spcAft>
                <a:spcPts val="0"/>
              </a:spcAft>
              <a:buNone/>
            </a:pPr>
            <a:r>
              <a:rPr lang="en" b="1">
                <a:solidFill>
                  <a:schemeClr val="dk1"/>
                </a:solidFill>
                <a:latin typeface="Overpass Mono"/>
                <a:ea typeface="Overpass Mono"/>
                <a:cs typeface="Overpass Mono"/>
                <a:sym typeface="Overpass Mono"/>
              </a:rPr>
              <a:t>style="border:4px solid #00ffc5;"&gt;</a:t>
            </a:r>
            <a:endParaRPr b="1">
              <a:solidFill>
                <a:schemeClr val="dk1"/>
              </a:solidFill>
              <a:latin typeface="Overpass Mono"/>
              <a:ea typeface="Overpass Mono"/>
              <a:cs typeface="Overpass Mono"/>
              <a:sym typeface="Overpass Mono"/>
            </a:endParaRPr>
          </a:p>
          <a:p>
            <a:pPr marL="0" lvl="0" indent="0" algn="l" rtl="0">
              <a:spcBef>
                <a:spcPts val="0"/>
              </a:spcBef>
              <a:spcAft>
                <a:spcPts val="0"/>
              </a:spcAft>
              <a:buNone/>
            </a:pPr>
            <a:r>
              <a:rPr lang="en" b="1">
                <a:solidFill>
                  <a:schemeClr val="dk1"/>
                </a:solidFill>
                <a:latin typeface="Overpass Mono"/>
                <a:ea typeface="Overpass Mono"/>
                <a:cs typeface="Overpass Mono"/>
                <a:sym typeface="Overpass Mono"/>
              </a:rPr>
              <a:t>&lt;/canvas&gt;</a:t>
            </a:r>
            <a:endParaRPr b="1">
              <a:solidFill>
                <a:schemeClr val="dk1"/>
              </a:solidFill>
              <a:latin typeface="Overpass Mono"/>
              <a:ea typeface="Overpass Mono"/>
              <a:cs typeface="Overpass Mono"/>
              <a:sym typeface="Overpass Mono"/>
            </a:endParaRPr>
          </a:p>
          <a:p>
            <a:pPr marL="0" lvl="0" indent="0" algn="l" rtl="0">
              <a:spcBef>
                <a:spcPts val="0"/>
              </a:spcBef>
              <a:spcAft>
                <a:spcPts val="0"/>
              </a:spcAft>
              <a:buNone/>
            </a:pPr>
            <a:endParaRPr b="1">
              <a:solidFill>
                <a:schemeClr val="dk1"/>
              </a:solidFill>
              <a:latin typeface="Overpass Mono"/>
              <a:ea typeface="Overpass Mono"/>
              <a:cs typeface="Overpass Mono"/>
              <a:sym typeface="Overpass Mono"/>
            </a:endParaRPr>
          </a:p>
          <a:p>
            <a:pPr marL="0" lvl="0" indent="0" algn="l" rtl="0">
              <a:spcBef>
                <a:spcPts val="0"/>
              </a:spcBef>
              <a:spcAft>
                <a:spcPts val="0"/>
              </a:spcAft>
              <a:buNone/>
            </a:pPr>
            <a:r>
              <a:rPr lang="en" b="1">
                <a:solidFill>
                  <a:schemeClr val="dk1"/>
                </a:solidFill>
                <a:latin typeface="Overpass Mono"/>
                <a:ea typeface="Overpass Mono"/>
                <a:cs typeface="Overpass Mono"/>
                <a:sym typeface="Overpass Mono"/>
              </a:rPr>
              <a:t>&lt;/body&gt;</a:t>
            </a:r>
            <a:endParaRPr b="1">
              <a:solidFill>
                <a:schemeClr val="dk1"/>
              </a:solidFill>
              <a:latin typeface="Overpass Mono"/>
              <a:ea typeface="Overpass Mono"/>
              <a:cs typeface="Overpass Mono"/>
              <a:sym typeface="Overpass Mono"/>
            </a:endParaRPr>
          </a:p>
          <a:p>
            <a:pPr marL="0" lvl="0" indent="0" algn="l" rtl="0">
              <a:spcBef>
                <a:spcPts val="0"/>
              </a:spcBef>
              <a:spcAft>
                <a:spcPts val="0"/>
              </a:spcAft>
              <a:buNone/>
            </a:pPr>
            <a:r>
              <a:rPr lang="en" b="1">
                <a:solidFill>
                  <a:schemeClr val="dk1"/>
                </a:solidFill>
                <a:latin typeface="Overpass Mono"/>
                <a:ea typeface="Overpass Mono"/>
                <a:cs typeface="Overpass Mono"/>
                <a:sym typeface="Overpass Mono"/>
              </a:rPr>
              <a:t>&lt;/html&gt;</a:t>
            </a:r>
            <a:endParaRPr b="1">
              <a:solidFill>
                <a:schemeClr val="dk1"/>
              </a:solidFill>
              <a:latin typeface="Overpass Mono"/>
              <a:ea typeface="Overpass Mono"/>
              <a:cs typeface="Overpass Mono"/>
              <a:sym typeface="Overpass Mono"/>
            </a:endParaRPr>
          </a:p>
          <a:p>
            <a:pPr marL="0" lvl="0" indent="0" algn="l" rtl="0">
              <a:spcBef>
                <a:spcPts val="0"/>
              </a:spcBef>
              <a:spcAft>
                <a:spcPts val="0"/>
              </a:spcAft>
              <a:buNone/>
            </a:pPr>
            <a:endParaRPr b="1">
              <a:solidFill>
                <a:schemeClr val="dk1"/>
              </a:solidFill>
              <a:latin typeface="Overpass Mono"/>
              <a:ea typeface="Overpass Mono"/>
              <a:cs typeface="Overpass Mono"/>
              <a:sym typeface="Overpass Mono"/>
            </a:endParaRPr>
          </a:p>
        </p:txBody>
      </p:sp>
      <p:sp>
        <p:nvSpPr>
          <p:cNvPr id="856" name="Google Shape;856;p50"/>
          <p:cNvSpPr txBox="1">
            <a:spLocks noGrp="1"/>
          </p:cNvSpPr>
          <p:nvPr>
            <p:ph type="title"/>
          </p:nvPr>
        </p:nvSpPr>
        <p:spPr>
          <a:xfrm>
            <a:off x="1278050" y="343200"/>
            <a:ext cx="6588000" cy="669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EXERCISE</a:t>
            </a:r>
            <a:endParaRPr/>
          </a:p>
        </p:txBody>
      </p:sp>
      <p:sp>
        <p:nvSpPr>
          <p:cNvPr id="857" name="Google Shape;857;p50"/>
          <p:cNvSpPr/>
          <p:nvPr/>
        </p:nvSpPr>
        <p:spPr>
          <a:xfrm flipH="1">
            <a:off x="2606030" y="4017575"/>
            <a:ext cx="3175205" cy="316801"/>
          </a:xfrm>
          <a:custGeom>
            <a:avLst/>
            <a:gdLst/>
            <a:ahLst/>
            <a:cxnLst/>
            <a:rect l="l" t="t" r="r" b="b"/>
            <a:pathLst>
              <a:path w="16884" h="2775" extrusionOk="0">
                <a:moveTo>
                  <a:pt x="0" y="1"/>
                </a:moveTo>
                <a:lnTo>
                  <a:pt x="0" y="2775"/>
                </a:lnTo>
                <a:lnTo>
                  <a:pt x="16883" y="2775"/>
                </a:lnTo>
                <a:lnTo>
                  <a:pt x="16883" y="1"/>
                </a:lnTo>
                <a:close/>
              </a:path>
            </a:pathLst>
          </a:custGeom>
          <a:no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861"/>
        <p:cNvGrpSpPr/>
        <p:nvPr/>
      </p:nvGrpSpPr>
      <p:grpSpPr>
        <a:xfrm>
          <a:off x="0" y="0"/>
          <a:ext cx="0" cy="0"/>
          <a:chOff x="0" y="0"/>
          <a:chExt cx="0" cy="0"/>
        </a:xfrm>
      </p:grpSpPr>
      <p:sp>
        <p:nvSpPr>
          <p:cNvPr id="862" name="Google Shape;862;p51"/>
          <p:cNvSpPr txBox="1">
            <a:spLocks noGrp="1"/>
          </p:cNvSpPr>
          <p:nvPr>
            <p:ph type="title"/>
          </p:nvPr>
        </p:nvSpPr>
        <p:spPr>
          <a:xfrm>
            <a:off x="1278050" y="343200"/>
            <a:ext cx="6588000" cy="669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ASSIGNMENT</a:t>
            </a:r>
            <a:endParaRPr/>
          </a:p>
        </p:txBody>
      </p:sp>
      <p:sp>
        <p:nvSpPr>
          <p:cNvPr id="863" name="Google Shape;863;p51"/>
          <p:cNvSpPr txBox="1">
            <a:spLocks noGrp="1"/>
          </p:cNvSpPr>
          <p:nvPr>
            <p:ph type="subTitle" idx="1"/>
          </p:nvPr>
        </p:nvSpPr>
        <p:spPr>
          <a:xfrm flipH="1">
            <a:off x="1456725" y="1617100"/>
            <a:ext cx="1960800" cy="103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What language is used to render 2D graphics in HTML5?</a:t>
            </a:r>
            <a:endParaRPr/>
          </a:p>
        </p:txBody>
      </p:sp>
      <p:sp>
        <p:nvSpPr>
          <p:cNvPr id="864" name="Google Shape;864;p51"/>
          <p:cNvSpPr txBox="1">
            <a:spLocks noGrp="1"/>
          </p:cNvSpPr>
          <p:nvPr>
            <p:ph type="subTitle" idx="1"/>
          </p:nvPr>
        </p:nvSpPr>
        <p:spPr>
          <a:xfrm flipH="1">
            <a:off x="1456800" y="2887950"/>
            <a:ext cx="1960800" cy="529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800">
                <a:solidFill>
                  <a:schemeClr val="dk2"/>
                </a:solidFill>
              </a:rPr>
              <a:t>___</a:t>
            </a:r>
            <a:endParaRPr sz="4800">
              <a:solidFill>
                <a:schemeClr val="dk2"/>
              </a:solidFill>
            </a:endParaRPr>
          </a:p>
        </p:txBody>
      </p:sp>
      <p:pic>
        <p:nvPicPr>
          <p:cNvPr id="865" name="Google Shape;865;p51"/>
          <p:cNvPicPr preferRelativeResize="0"/>
          <p:nvPr/>
        </p:nvPicPr>
        <p:blipFill>
          <a:blip r:embed="rId3">
            <a:alphaModFix/>
          </a:blip>
          <a:stretch>
            <a:fillRect/>
          </a:stretch>
        </p:blipFill>
        <p:spPr>
          <a:xfrm>
            <a:off x="4782650" y="2689849"/>
            <a:ext cx="4361349" cy="2453650"/>
          </a:xfrm>
          <a:prstGeom prst="rect">
            <a:avLst/>
          </a:prstGeom>
          <a:noFill/>
          <a:ln>
            <a:noFill/>
          </a:ln>
        </p:spPr>
      </p:pic>
      <p:grpSp>
        <p:nvGrpSpPr>
          <p:cNvPr id="866" name="Google Shape;866;p51"/>
          <p:cNvGrpSpPr/>
          <p:nvPr/>
        </p:nvGrpSpPr>
        <p:grpSpPr>
          <a:xfrm>
            <a:off x="8129098" y="1240508"/>
            <a:ext cx="1015038" cy="1948298"/>
            <a:chOff x="7397009" y="1731193"/>
            <a:chExt cx="1781706" cy="3419867"/>
          </a:xfrm>
        </p:grpSpPr>
        <p:sp>
          <p:nvSpPr>
            <p:cNvPr id="867" name="Google Shape;867;p51"/>
            <p:cNvSpPr/>
            <p:nvPr/>
          </p:nvSpPr>
          <p:spPr>
            <a:xfrm>
              <a:off x="7858529" y="1731193"/>
              <a:ext cx="1320185" cy="132176"/>
            </a:xfrm>
            <a:custGeom>
              <a:avLst/>
              <a:gdLst/>
              <a:ahLst/>
              <a:cxnLst/>
              <a:rect l="l" t="t" r="r" b="b"/>
              <a:pathLst>
                <a:path w="19277" h="1930" extrusionOk="0">
                  <a:moveTo>
                    <a:pt x="1" y="1"/>
                  </a:moveTo>
                  <a:lnTo>
                    <a:pt x="1" y="1930"/>
                  </a:lnTo>
                  <a:lnTo>
                    <a:pt x="19277" y="1930"/>
                  </a:lnTo>
                  <a:lnTo>
                    <a:pt x="192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51"/>
            <p:cNvSpPr/>
            <p:nvPr/>
          </p:nvSpPr>
          <p:spPr>
            <a:xfrm>
              <a:off x="7784360" y="1950550"/>
              <a:ext cx="865993" cy="132176"/>
            </a:xfrm>
            <a:custGeom>
              <a:avLst/>
              <a:gdLst/>
              <a:ahLst/>
              <a:cxnLst/>
              <a:rect l="l" t="t" r="r" b="b"/>
              <a:pathLst>
                <a:path w="12645" h="1930" extrusionOk="0">
                  <a:moveTo>
                    <a:pt x="0" y="1"/>
                  </a:moveTo>
                  <a:lnTo>
                    <a:pt x="0" y="1929"/>
                  </a:lnTo>
                  <a:lnTo>
                    <a:pt x="12645" y="1929"/>
                  </a:lnTo>
                  <a:lnTo>
                    <a:pt x="1264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51"/>
            <p:cNvSpPr/>
            <p:nvPr/>
          </p:nvSpPr>
          <p:spPr>
            <a:xfrm>
              <a:off x="8855808" y="1950550"/>
              <a:ext cx="322907" cy="132176"/>
            </a:xfrm>
            <a:custGeom>
              <a:avLst/>
              <a:gdLst/>
              <a:ahLst/>
              <a:cxnLst/>
              <a:rect l="l" t="t" r="r" b="b"/>
              <a:pathLst>
                <a:path w="4715" h="1930" extrusionOk="0">
                  <a:moveTo>
                    <a:pt x="0" y="1"/>
                  </a:moveTo>
                  <a:lnTo>
                    <a:pt x="0" y="1929"/>
                  </a:lnTo>
                  <a:lnTo>
                    <a:pt x="4715" y="1929"/>
                  </a:lnTo>
                  <a:lnTo>
                    <a:pt x="47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51"/>
            <p:cNvSpPr/>
            <p:nvPr/>
          </p:nvSpPr>
          <p:spPr>
            <a:xfrm>
              <a:off x="8445651" y="2169086"/>
              <a:ext cx="733063" cy="132998"/>
            </a:xfrm>
            <a:custGeom>
              <a:avLst/>
              <a:gdLst/>
              <a:ahLst/>
              <a:cxnLst/>
              <a:rect l="l" t="t" r="r" b="b"/>
              <a:pathLst>
                <a:path w="10704" h="1942" extrusionOk="0">
                  <a:moveTo>
                    <a:pt x="0" y="0"/>
                  </a:moveTo>
                  <a:lnTo>
                    <a:pt x="0" y="1941"/>
                  </a:lnTo>
                  <a:lnTo>
                    <a:pt x="10704" y="1941"/>
                  </a:lnTo>
                  <a:lnTo>
                    <a:pt x="107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51"/>
            <p:cNvSpPr/>
            <p:nvPr/>
          </p:nvSpPr>
          <p:spPr>
            <a:xfrm>
              <a:off x="8738356" y="2388443"/>
              <a:ext cx="440359" cy="132929"/>
            </a:xfrm>
            <a:custGeom>
              <a:avLst/>
              <a:gdLst/>
              <a:ahLst/>
              <a:cxnLst/>
              <a:rect l="l" t="t" r="r" b="b"/>
              <a:pathLst>
                <a:path w="6430" h="1941" extrusionOk="0">
                  <a:moveTo>
                    <a:pt x="1" y="0"/>
                  </a:moveTo>
                  <a:lnTo>
                    <a:pt x="1" y="1941"/>
                  </a:lnTo>
                  <a:lnTo>
                    <a:pt x="6430" y="1941"/>
                  </a:lnTo>
                  <a:lnTo>
                    <a:pt x="64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51"/>
            <p:cNvSpPr/>
            <p:nvPr/>
          </p:nvSpPr>
          <p:spPr>
            <a:xfrm>
              <a:off x="7990637" y="2388443"/>
              <a:ext cx="597737" cy="132929"/>
            </a:xfrm>
            <a:custGeom>
              <a:avLst/>
              <a:gdLst/>
              <a:ahLst/>
              <a:cxnLst/>
              <a:rect l="l" t="t" r="r" b="b"/>
              <a:pathLst>
                <a:path w="8728" h="1941" extrusionOk="0">
                  <a:moveTo>
                    <a:pt x="1" y="0"/>
                  </a:moveTo>
                  <a:lnTo>
                    <a:pt x="1" y="1941"/>
                  </a:lnTo>
                  <a:lnTo>
                    <a:pt x="8728" y="1941"/>
                  </a:lnTo>
                  <a:lnTo>
                    <a:pt x="87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51"/>
            <p:cNvSpPr/>
            <p:nvPr/>
          </p:nvSpPr>
          <p:spPr>
            <a:xfrm>
              <a:off x="7683208" y="2607801"/>
              <a:ext cx="1495507" cy="132108"/>
            </a:xfrm>
            <a:custGeom>
              <a:avLst/>
              <a:gdLst/>
              <a:ahLst/>
              <a:cxnLst/>
              <a:rect l="l" t="t" r="r" b="b"/>
              <a:pathLst>
                <a:path w="21837" h="1929" extrusionOk="0">
                  <a:moveTo>
                    <a:pt x="1" y="0"/>
                  </a:moveTo>
                  <a:lnTo>
                    <a:pt x="1" y="1929"/>
                  </a:lnTo>
                  <a:lnTo>
                    <a:pt x="21837" y="1929"/>
                  </a:lnTo>
                  <a:lnTo>
                    <a:pt x="218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51"/>
            <p:cNvSpPr/>
            <p:nvPr/>
          </p:nvSpPr>
          <p:spPr>
            <a:xfrm>
              <a:off x="8298888" y="2827090"/>
              <a:ext cx="879827" cy="132176"/>
            </a:xfrm>
            <a:custGeom>
              <a:avLst/>
              <a:gdLst/>
              <a:ahLst/>
              <a:cxnLst/>
              <a:rect l="l" t="t" r="r" b="b"/>
              <a:pathLst>
                <a:path w="12847" h="1930" extrusionOk="0">
                  <a:moveTo>
                    <a:pt x="0" y="1"/>
                  </a:moveTo>
                  <a:lnTo>
                    <a:pt x="0" y="1930"/>
                  </a:lnTo>
                  <a:lnTo>
                    <a:pt x="12847" y="1930"/>
                  </a:lnTo>
                  <a:lnTo>
                    <a:pt x="128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51"/>
            <p:cNvSpPr/>
            <p:nvPr/>
          </p:nvSpPr>
          <p:spPr>
            <a:xfrm>
              <a:off x="8855808" y="3046447"/>
              <a:ext cx="322907" cy="132176"/>
            </a:xfrm>
            <a:custGeom>
              <a:avLst/>
              <a:gdLst/>
              <a:ahLst/>
              <a:cxnLst/>
              <a:rect l="l" t="t" r="r" b="b"/>
              <a:pathLst>
                <a:path w="4715" h="1930" extrusionOk="0">
                  <a:moveTo>
                    <a:pt x="0" y="1"/>
                  </a:moveTo>
                  <a:lnTo>
                    <a:pt x="0" y="1929"/>
                  </a:lnTo>
                  <a:lnTo>
                    <a:pt x="4715" y="1929"/>
                  </a:lnTo>
                  <a:lnTo>
                    <a:pt x="47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51"/>
            <p:cNvSpPr/>
            <p:nvPr/>
          </p:nvSpPr>
          <p:spPr>
            <a:xfrm>
              <a:off x="7784360" y="2169086"/>
              <a:ext cx="499050" cy="132998"/>
            </a:xfrm>
            <a:custGeom>
              <a:avLst/>
              <a:gdLst/>
              <a:ahLst/>
              <a:cxnLst/>
              <a:rect l="l" t="t" r="r" b="b"/>
              <a:pathLst>
                <a:path w="7287" h="1942" extrusionOk="0">
                  <a:moveTo>
                    <a:pt x="0" y="0"/>
                  </a:moveTo>
                  <a:lnTo>
                    <a:pt x="0" y="1941"/>
                  </a:lnTo>
                  <a:lnTo>
                    <a:pt x="7287" y="1941"/>
                  </a:lnTo>
                  <a:lnTo>
                    <a:pt x="72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51"/>
            <p:cNvSpPr/>
            <p:nvPr/>
          </p:nvSpPr>
          <p:spPr>
            <a:xfrm>
              <a:off x="8020017" y="4142344"/>
              <a:ext cx="322975" cy="132176"/>
            </a:xfrm>
            <a:custGeom>
              <a:avLst/>
              <a:gdLst/>
              <a:ahLst/>
              <a:cxnLst/>
              <a:rect l="l" t="t" r="r" b="b"/>
              <a:pathLst>
                <a:path w="4716" h="1930" extrusionOk="0">
                  <a:moveTo>
                    <a:pt x="0" y="1"/>
                  </a:moveTo>
                  <a:lnTo>
                    <a:pt x="0" y="1929"/>
                  </a:lnTo>
                  <a:lnTo>
                    <a:pt x="4715" y="1929"/>
                  </a:lnTo>
                  <a:lnTo>
                    <a:pt x="47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51"/>
            <p:cNvSpPr/>
            <p:nvPr/>
          </p:nvSpPr>
          <p:spPr>
            <a:xfrm>
              <a:off x="7521789" y="4142344"/>
              <a:ext cx="322153" cy="132176"/>
            </a:xfrm>
            <a:custGeom>
              <a:avLst/>
              <a:gdLst/>
              <a:ahLst/>
              <a:cxnLst/>
              <a:rect l="l" t="t" r="r" b="b"/>
              <a:pathLst>
                <a:path w="4704" h="1930" extrusionOk="0">
                  <a:moveTo>
                    <a:pt x="0" y="1"/>
                  </a:moveTo>
                  <a:lnTo>
                    <a:pt x="0" y="1929"/>
                  </a:lnTo>
                  <a:lnTo>
                    <a:pt x="4703" y="1929"/>
                  </a:lnTo>
                  <a:lnTo>
                    <a:pt x="47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51"/>
            <p:cNvSpPr/>
            <p:nvPr/>
          </p:nvSpPr>
          <p:spPr>
            <a:xfrm>
              <a:off x="8152056" y="3264983"/>
              <a:ext cx="1026659" cy="132998"/>
            </a:xfrm>
            <a:custGeom>
              <a:avLst/>
              <a:gdLst/>
              <a:ahLst/>
              <a:cxnLst/>
              <a:rect l="l" t="t" r="r" b="b"/>
              <a:pathLst>
                <a:path w="14991" h="1942" extrusionOk="0">
                  <a:moveTo>
                    <a:pt x="1" y="0"/>
                  </a:moveTo>
                  <a:lnTo>
                    <a:pt x="1" y="1941"/>
                  </a:lnTo>
                  <a:lnTo>
                    <a:pt x="14991" y="1941"/>
                  </a:lnTo>
                  <a:lnTo>
                    <a:pt x="149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51"/>
            <p:cNvSpPr/>
            <p:nvPr/>
          </p:nvSpPr>
          <p:spPr>
            <a:xfrm>
              <a:off x="7784360" y="3484340"/>
              <a:ext cx="807301" cy="132929"/>
            </a:xfrm>
            <a:custGeom>
              <a:avLst/>
              <a:gdLst/>
              <a:ahLst/>
              <a:cxnLst/>
              <a:rect l="l" t="t" r="r" b="b"/>
              <a:pathLst>
                <a:path w="11788" h="1941" extrusionOk="0">
                  <a:moveTo>
                    <a:pt x="0" y="0"/>
                  </a:moveTo>
                  <a:lnTo>
                    <a:pt x="0" y="1941"/>
                  </a:lnTo>
                  <a:lnTo>
                    <a:pt x="11787" y="1941"/>
                  </a:lnTo>
                  <a:lnTo>
                    <a:pt x="117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51"/>
            <p:cNvSpPr/>
            <p:nvPr/>
          </p:nvSpPr>
          <p:spPr>
            <a:xfrm>
              <a:off x="8738356" y="3484340"/>
              <a:ext cx="440359" cy="132929"/>
            </a:xfrm>
            <a:custGeom>
              <a:avLst/>
              <a:gdLst/>
              <a:ahLst/>
              <a:cxnLst/>
              <a:rect l="l" t="t" r="r" b="b"/>
              <a:pathLst>
                <a:path w="6430" h="1941" extrusionOk="0">
                  <a:moveTo>
                    <a:pt x="1" y="0"/>
                  </a:moveTo>
                  <a:lnTo>
                    <a:pt x="1" y="1941"/>
                  </a:lnTo>
                  <a:lnTo>
                    <a:pt x="6430" y="1941"/>
                  </a:lnTo>
                  <a:lnTo>
                    <a:pt x="64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51"/>
            <p:cNvSpPr/>
            <p:nvPr/>
          </p:nvSpPr>
          <p:spPr>
            <a:xfrm>
              <a:off x="7931945" y="3046447"/>
              <a:ext cx="733063" cy="132176"/>
            </a:xfrm>
            <a:custGeom>
              <a:avLst/>
              <a:gdLst/>
              <a:ahLst/>
              <a:cxnLst/>
              <a:rect l="l" t="t" r="r" b="b"/>
              <a:pathLst>
                <a:path w="10704" h="1930" extrusionOk="0">
                  <a:moveTo>
                    <a:pt x="0" y="1"/>
                  </a:moveTo>
                  <a:lnTo>
                    <a:pt x="0" y="1929"/>
                  </a:lnTo>
                  <a:lnTo>
                    <a:pt x="10704" y="1929"/>
                  </a:lnTo>
                  <a:lnTo>
                    <a:pt x="107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51"/>
            <p:cNvSpPr/>
            <p:nvPr/>
          </p:nvSpPr>
          <p:spPr>
            <a:xfrm>
              <a:off x="8445651" y="3703698"/>
              <a:ext cx="733063" cy="132108"/>
            </a:xfrm>
            <a:custGeom>
              <a:avLst/>
              <a:gdLst/>
              <a:ahLst/>
              <a:cxnLst/>
              <a:rect l="l" t="t" r="r" b="b"/>
              <a:pathLst>
                <a:path w="10704" h="1929" extrusionOk="0">
                  <a:moveTo>
                    <a:pt x="0" y="0"/>
                  </a:moveTo>
                  <a:lnTo>
                    <a:pt x="0" y="1929"/>
                  </a:lnTo>
                  <a:lnTo>
                    <a:pt x="10704" y="1929"/>
                  </a:lnTo>
                  <a:lnTo>
                    <a:pt x="107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51"/>
            <p:cNvSpPr/>
            <p:nvPr/>
          </p:nvSpPr>
          <p:spPr>
            <a:xfrm>
              <a:off x="8855808" y="3922987"/>
              <a:ext cx="322907" cy="132176"/>
            </a:xfrm>
            <a:custGeom>
              <a:avLst/>
              <a:gdLst/>
              <a:ahLst/>
              <a:cxnLst/>
              <a:rect l="l" t="t" r="r" b="b"/>
              <a:pathLst>
                <a:path w="4715" h="1930" extrusionOk="0">
                  <a:moveTo>
                    <a:pt x="0" y="1"/>
                  </a:moveTo>
                  <a:lnTo>
                    <a:pt x="0" y="1930"/>
                  </a:lnTo>
                  <a:lnTo>
                    <a:pt x="4715" y="1930"/>
                  </a:lnTo>
                  <a:lnTo>
                    <a:pt x="47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51"/>
            <p:cNvSpPr/>
            <p:nvPr/>
          </p:nvSpPr>
          <p:spPr>
            <a:xfrm>
              <a:off x="7990637" y="3703698"/>
              <a:ext cx="322975" cy="132108"/>
            </a:xfrm>
            <a:custGeom>
              <a:avLst/>
              <a:gdLst/>
              <a:ahLst/>
              <a:cxnLst/>
              <a:rect l="l" t="t" r="r" b="b"/>
              <a:pathLst>
                <a:path w="4716" h="1929" extrusionOk="0">
                  <a:moveTo>
                    <a:pt x="1" y="0"/>
                  </a:moveTo>
                  <a:lnTo>
                    <a:pt x="1" y="1929"/>
                  </a:lnTo>
                  <a:lnTo>
                    <a:pt x="4715" y="1929"/>
                  </a:lnTo>
                  <a:lnTo>
                    <a:pt x="47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51"/>
            <p:cNvSpPr/>
            <p:nvPr/>
          </p:nvSpPr>
          <p:spPr>
            <a:xfrm>
              <a:off x="8445651" y="4142344"/>
              <a:ext cx="733063" cy="132176"/>
            </a:xfrm>
            <a:custGeom>
              <a:avLst/>
              <a:gdLst/>
              <a:ahLst/>
              <a:cxnLst/>
              <a:rect l="l" t="t" r="r" b="b"/>
              <a:pathLst>
                <a:path w="10704" h="1930" extrusionOk="0">
                  <a:moveTo>
                    <a:pt x="0" y="1"/>
                  </a:moveTo>
                  <a:lnTo>
                    <a:pt x="0" y="1929"/>
                  </a:lnTo>
                  <a:lnTo>
                    <a:pt x="10704" y="1929"/>
                  </a:lnTo>
                  <a:lnTo>
                    <a:pt x="107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51"/>
            <p:cNvSpPr/>
            <p:nvPr/>
          </p:nvSpPr>
          <p:spPr>
            <a:xfrm>
              <a:off x="7858529" y="3922987"/>
              <a:ext cx="862774" cy="132176"/>
            </a:xfrm>
            <a:custGeom>
              <a:avLst/>
              <a:gdLst/>
              <a:ahLst/>
              <a:cxnLst/>
              <a:rect l="l" t="t" r="r" b="b"/>
              <a:pathLst>
                <a:path w="12598" h="1930" extrusionOk="0">
                  <a:moveTo>
                    <a:pt x="1" y="1"/>
                  </a:moveTo>
                  <a:lnTo>
                    <a:pt x="1" y="1930"/>
                  </a:lnTo>
                  <a:lnTo>
                    <a:pt x="12598" y="1930"/>
                  </a:lnTo>
                  <a:lnTo>
                    <a:pt x="125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51"/>
            <p:cNvSpPr/>
            <p:nvPr/>
          </p:nvSpPr>
          <p:spPr>
            <a:xfrm>
              <a:off x="7683208" y="4361702"/>
              <a:ext cx="1495507" cy="132176"/>
            </a:xfrm>
            <a:custGeom>
              <a:avLst/>
              <a:gdLst/>
              <a:ahLst/>
              <a:cxnLst/>
              <a:rect l="l" t="t" r="r" b="b"/>
              <a:pathLst>
                <a:path w="21837" h="1930" extrusionOk="0">
                  <a:moveTo>
                    <a:pt x="1" y="0"/>
                  </a:moveTo>
                  <a:lnTo>
                    <a:pt x="1" y="1929"/>
                  </a:lnTo>
                  <a:lnTo>
                    <a:pt x="21837" y="1929"/>
                  </a:lnTo>
                  <a:lnTo>
                    <a:pt x="218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51"/>
            <p:cNvSpPr/>
            <p:nvPr/>
          </p:nvSpPr>
          <p:spPr>
            <a:xfrm>
              <a:off x="8767736" y="4580237"/>
              <a:ext cx="410978" cy="132929"/>
            </a:xfrm>
            <a:custGeom>
              <a:avLst/>
              <a:gdLst/>
              <a:ahLst/>
              <a:cxnLst/>
              <a:rect l="l" t="t" r="r" b="b"/>
              <a:pathLst>
                <a:path w="6001" h="1941" extrusionOk="0">
                  <a:moveTo>
                    <a:pt x="0" y="0"/>
                  </a:moveTo>
                  <a:lnTo>
                    <a:pt x="0" y="1941"/>
                  </a:lnTo>
                  <a:lnTo>
                    <a:pt x="6001" y="1941"/>
                  </a:lnTo>
                  <a:lnTo>
                    <a:pt x="600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51"/>
            <p:cNvSpPr/>
            <p:nvPr/>
          </p:nvSpPr>
          <p:spPr>
            <a:xfrm>
              <a:off x="7814494" y="4580237"/>
              <a:ext cx="773880" cy="132929"/>
            </a:xfrm>
            <a:custGeom>
              <a:avLst/>
              <a:gdLst/>
              <a:ahLst/>
              <a:cxnLst/>
              <a:rect l="l" t="t" r="r" b="b"/>
              <a:pathLst>
                <a:path w="11300" h="1941" extrusionOk="0">
                  <a:moveTo>
                    <a:pt x="1" y="0"/>
                  </a:moveTo>
                  <a:lnTo>
                    <a:pt x="1" y="1941"/>
                  </a:lnTo>
                  <a:lnTo>
                    <a:pt x="11300" y="1941"/>
                  </a:lnTo>
                  <a:lnTo>
                    <a:pt x="113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51"/>
            <p:cNvSpPr/>
            <p:nvPr/>
          </p:nvSpPr>
          <p:spPr>
            <a:xfrm>
              <a:off x="7397009" y="4799526"/>
              <a:ext cx="833394" cy="132998"/>
            </a:xfrm>
            <a:custGeom>
              <a:avLst/>
              <a:gdLst/>
              <a:ahLst/>
              <a:cxnLst/>
              <a:rect l="l" t="t" r="r" b="b"/>
              <a:pathLst>
                <a:path w="12169" h="1942" extrusionOk="0">
                  <a:moveTo>
                    <a:pt x="1" y="1"/>
                  </a:moveTo>
                  <a:lnTo>
                    <a:pt x="1" y="1942"/>
                  </a:lnTo>
                  <a:lnTo>
                    <a:pt x="12169" y="1942"/>
                  </a:lnTo>
                  <a:lnTo>
                    <a:pt x="121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51"/>
            <p:cNvSpPr/>
            <p:nvPr/>
          </p:nvSpPr>
          <p:spPr>
            <a:xfrm>
              <a:off x="8382851" y="4799526"/>
              <a:ext cx="795864" cy="132998"/>
            </a:xfrm>
            <a:custGeom>
              <a:avLst/>
              <a:gdLst/>
              <a:ahLst/>
              <a:cxnLst/>
              <a:rect l="l" t="t" r="r" b="b"/>
              <a:pathLst>
                <a:path w="11621" h="1942" extrusionOk="0">
                  <a:moveTo>
                    <a:pt x="0" y="1"/>
                  </a:moveTo>
                  <a:lnTo>
                    <a:pt x="0" y="1942"/>
                  </a:lnTo>
                  <a:lnTo>
                    <a:pt x="11621" y="1942"/>
                  </a:lnTo>
                  <a:lnTo>
                    <a:pt x="1162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51"/>
            <p:cNvSpPr/>
            <p:nvPr/>
          </p:nvSpPr>
          <p:spPr>
            <a:xfrm>
              <a:off x="8064053" y="5018884"/>
              <a:ext cx="1114662" cy="132176"/>
            </a:xfrm>
            <a:custGeom>
              <a:avLst/>
              <a:gdLst/>
              <a:ahLst/>
              <a:cxnLst/>
              <a:rect l="l" t="t" r="r" b="b"/>
              <a:pathLst>
                <a:path w="16276" h="1930" extrusionOk="0">
                  <a:moveTo>
                    <a:pt x="0" y="1"/>
                  </a:moveTo>
                  <a:lnTo>
                    <a:pt x="0" y="1930"/>
                  </a:lnTo>
                  <a:lnTo>
                    <a:pt x="16276" y="1930"/>
                  </a:lnTo>
                  <a:lnTo>
                    <a:pt x="1627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897"/>
        <p:cNvGrpSpPr/>
        <p:nvPr/>
      </p:nvGrpSpPr>
      <p:grpSpPr>
        <a:xfrm>
          <a:off x="0" y="0"/>
          <a:ext cx="0" cy="0"/>
          <a:chOff x="0" y="0"/>
          <a:chExt cx="0" cy="0"/>
        </a:xfrm>
      </p:grpSpPr>
      <p:sp>
        <p:nvSpPr>
          <p:cNvPr id="898" name="Google Shape;898;p52"/>
          <p:cNvSpPr txBox="1">
            <a:spLocks noGrp="1"/>
          </p:cNvSpPr>
          <p:nvPr>
            <p:ph type="title"/>
          </p:nvPr>
        </p:nvSpPr>
        <p:spPr>
          <a:xfrm>
            <a:off x="2951850" y="700250"/>
            <a:ext cx="3240300" cy="669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THANKS!</a:t>
            </a:r>
            <a:endParaRPr/>
          </a:p>
        </p:txBody>
      </p:sp>
      <p:sp>
        <p:nvSpPr>
          <p:cNvPr id="899" name="Google Shape;899;p52"/>
          <p:cNvSpPr txBox="1">
            <a:spLocks noGrp="1"/>
          </p:cNvSpPr>
          <p:nvPr>
            <p:ph type="subTitle" idx="1"/>
          </p:nvPr>
        </p:nvSpPr>
        <p:spPr>
          <a:xfrm>
            <a:off x="2951850" y="1515875"/>
            <a:ext cx="3240300" cy="12084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a:t>Do you have any questions?</a:t>
            </a:r>
            <a:endParaRPr/>
          </a:p>
          <a:p>
            <a:pPr marL="0" lvl="0" indent="0" algn="ctr" rtl="0">
              <a:spcBef>
                <a:spcPts val="0"/>
              </a:spcBef>
              <a:spcAft>
                <a:spcPts val="0"/>
              </a:spcAft>
              <a:buNone/>
            </a:pPr>
            <a:r>
              <a:rPr lang="en"/>
              <a:t>youremail@freepik.com</a:t>
            </a:r>
            <a:endParaRPr/>
          </a:p>
          <a:p>
            <a:pPr marL="0" lvl="0" indent="0" algn="ctr" rtl="0">
              <a:spcBef>
                <a:spcPts val="0"/>
              </a:spcBef>
              <a:spcAft>
                <a:spcPts val="0"/>
              </a:spcAft>
              <a:buNone/>
            </a:pPr>
            <a:r>
              <a:rPr lang="en"/>
              <a:t>+91 620 421 838</a:t>
            </a:r>
            <a:endParaRPr/>
          </a:p>
          <a:p>
            <a:pPr marL="0" lvl="0" indent="0" algn="ctr" rtl="0">
              <a:spcBef>
                <a:spcPts val="0"/>
              </a:spcBef>
              <a:spcAft>
                <a:spcPts val="0"/>
              </a:spcAft>
              <a:buNone/>
            </a:pPr>
            <a:r>
              <a:rPr lang="en"/>
              <a:t>yourcompany.com</a:t>
            </a:r>
            <a:endParaRPr/>
          </a:p>
          <a:p>
            <a:pPr marL="0" lvl="0" indent="0" algn="ctr" rtl="0">
              <a:spcBef>
                <a:spcPts val="0"/>
              </a:spcBef>
              <a:spcAft>
                <a:spcPts val="0"/>
              </a:spcAft>
              <a:buNone/>
            </a:pPr>
            <a:endParaRPr/>
          </a:p>
          <a:p>
            <a:pPr marL="0" lvl="0" indent="0" algn="ctr" rtl="0">
              <a:spcBef>
                <a:spcPts val="0"/>
              </a:spcBef>
              <a:spcAft>
                <a:spcPts val="0"/>
              </a:spcAft>
              <a:buNone/>
            </a:pPr>
            <a:endParaRPr/>
          </a:p>
          <a:p>
            <a:pPr marL="0" lvl="0" indent="0" algn="ctr" rtl="0">
              <a:spcBef>
                <a:spcPts val="0"/>
              </a:spcBef>
              <a:spcAft>
                <a:spcPts val="0"/>
              </a:spcAft>
              <a:buNone/>
            </a:pPr>
            <a:endParaRPr/>
          </a:p>
          <a:p>
            <a:pPr marL="0" lvl="0" indent="0" algn="ctr" rtl="0">
              <a:spcBef>
                <a:spcPts val="0"/>
              </a:spcBef>
              <a:spcAft>
                <a:spcPts val="0"/>
              </a:spcAft>
              <a:buNone/>
            </a:pPr>
            <a:endParaRPr/>
          </a:p>
          <a:p>
            <a:pPr marL="0" lvl="0" indent="0" algn="ctr" rtl="0">
              <a:spcBef>
                <a:spcPts val="0"/>
              </a:spcBef>
              <a:spcAft>
                <a:spcPts val="0"/>
              </a:spcAft>
              <a:buNone/>
            </a:pPr>
            <a:endParaRPr/>
          </a:p>
          <a:p>
            <a:pPr marL="0" lvl="0" indent="0" algn="ctr" rtl="0">
              <a:spcBef>
                <a:spcPts val="0"/>
              </a:spcBef>
              <a:spcAft>
                <a:spcPts val="0"/>
              </a:spcAft>
              <a:buNone/>
            </a:pPr>
            <a:endParaRPr/>
          </a:p>
        </p:txBody>
      </p:sp>
      <p:grpSp>
        <p:nvGrpSpPr>
          <p:cNvPr id="900" name="Google Shape;900;p52"/>
          <p:cNvGrpSpPr/>
          <p:nvPr/>
        </p:nvGrpSpPr>
        <p:grpSpPr>
          <a:xfrm>
            <a:off x="4038098" y="2926312"/>
            <a:ext cx="1067804" cy="303977"/>
            <a:chOff x="3994909" y="3002512"/>
            <a:chExt cx="1067804" cy="303977"/>
          </a:xfrm>
        </p:grpSpPr>
        <p:grpSp>
          <p:nvGrpSpPr>
            <p:cNvPr id="901" name="Google Shape;901;p52"/>
            <p:cNvGrpSpPr/>
            <p:nvPr/>
          </p:nvGrpSpPr>
          <p:grpSpPr>
            <a:xfrm>
              <a:off x="4376840" y="3002512"/>
              <a:ext cx="303942" cy="303665"/>
              <a:chOff x="3314750" y="3817357"/>
              <a:chExt cx="356865" cy="356498"/>
            </a:xfrm>
          </p:grpSpPr>
          <p:sp>
            <p:nvSpPr>
              <p:cNvPr id="902" name="Google Shape;902;p52"/>
              <p:cNvSpPr/>
              <p:nvPr/>
            </p:nvSpPr>
            <p:spPr>
              <a:xfrm>
                <a:off x="3314750" y="3817357"/>
                <a:ext cx="356865" cy="356498"/>
              </a:xfrm>
              <a:custGeom>
                <a:avLst/>
                <a:gdLst/>
                <a:ahLst/>
                <a:cxnLst/>
                <a:rect l="l" t="t" r="r" b="b"/>
                <a:pathLst>
                  <a:path w="13613" h="13599" extrusionOk="0">
                    <a:moveTo>
                      <a:pt x="6814" y="0"/>
                    </a:moveTo>
                    <a:cubicBezTo>
                      <a:pt x="3046" y="0"/>
                      <a:pt x="0" y="3046"/>
                      <a:pt x="0" y="6799"/>
                    </a:cubicBezTo>
                    <a:cubicBezTo>
                      <a:pt x="0" y="10552"/>
                      <a:pt x="3046" y="13598"/>
                      <a:pt x="6814" y="13598"/>
                    </a:cubicBezTo>
                    <a:cubicBezTo>
                      <a:pt x="10567" y="13598"/>
                      <a:pt x="13613" y="10552"/>
                      <a:pt x="13613" y="6799"/>
                    </a:cubicBezTo>
                    <a:cubicBezTo>
                      <a:pt x="13613" y="3046"/>
                      <a:pt x="10567" y="0"/>
                      <a:pt x="68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52"/>
              <p:cNvSpPr/>
              <p:nvPr/>
            </p:nvSpPr>
            <p:spPr>
              <a:xfrm>
                <a:off x="3379082" y="3881296"/>
                <a:ext cx="228595" cy="228595"/>
              </a:xfrm>
              <a:custGeom>
                <a:avLst/>
                <a:gdLst/>
                <a:ahLst/>
                <a:cxnLst/>
                <a:rect l="l" t="t" r="r" b="b"/>
                <a:pathLst>
                  <a:path w="8720" h="8720" extrusionOk="0">
                    <a:moveTo>
                      <a:pt x="6886" y="448"/>
                    </a:moveTo>
                    <a:cubicBezTo>
                      <a:pt x="7651" y="448"/>
                      <a:pt x="8272" y="1069"/>
                      <a:pt x="8272" y="1834"/>
                    </a:cubicBezTo>
                    <a:lnTo>
                      <a:pt x="8272" y="6872"/>
                    </a:lnTo>
                    <a:lnTo>
                      <a:pt x="8272" y="6886"/>
                    </a:lnTo>
                    <a:cubicBezTo>
                      <a:pt x="8272" y="7652"/>
                      <a:pt x="7651" y="8272"/>
                      <a:pt x="6872" y="8272"/>
                    </a:cubicBezTo>
                    <a:lnTo>
                      <a:pt x="1848" y="8272"/>
                    </a:lnTo>
                    <a:cubicBezTo>
                      <a:pt x="1069" y="8272"/>
                      <a:pt x="448" y="7652"/>
                      <a:pt x="448" y="6886"/>
                    </a:cubicBezTo>
                    <a:lnTo>
                      <a:pt x="448" y="1834"/>
                    </a:lnTo>
                    <a:cubicBezTo>
                      <a:pt x="448" y="1069"/>
                      <a:pt x="1069" y="448"/>
                      <a:pt x="1848" y="448"/>
                    </a:cubicBezTo>
                    <a:close/>
                    <a:moveTo>
                      <a:pt x="1848" y="1"/>
                    </a:moveTo>
                    <a:cubicBezTo>
                      <a:pt x="823" y="1"/>
                      <a:pt x="0" y="824"/>
                      <a:pt x="0" y="1834"/>
                    </a:cubicBezTo>
                    <a:lnTo>
                      <a:pt x="0" y="6872"/>
                    </a:lnTo>
                    <a:cubicBezTo>
                      <a:pt x="0" y="7897"/>
                      <a:pt x="823" y="8720"/>
                      <a:pt x="1848" y="8720"/>
                    </a:cubicBezTo>
                    <a:lnTo>
                      <a:pt x="6886" y="8720"/>
                    </a:lnTo>
                    <a:cubicBezTo>
                      <a:pt x="7897" y="8720"/>
                      <a:pt x="8719" y="7897"/>
                      <a:pt x="8719" y="6886"/>
                    </a:cubicBezTo>
                    <a:lnTo>
                      <a:pt x="8719" y="1834"/>
                    </a:lnTo>
                    <a:cubicBezTo>
                      <a:pt x="8719" y="824"/>
                      <a:pt x="7897" y="1"/>
                      <a:pt x="68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52"/>
              <p:cNvSpPr/>
              <p:nvPr/>
            </p:nvSpPr>
            <p:spPr>
              <a:xfrm>
                <a:off x="3412768" y="3935430"/>
                <a:ext cx="140408" cy="120274"/>
              </a:xfrm>
              <a:custGeom>
                <a:avLst/>
                <a:gdLst/>
                <a:ahLst/>
                <a:cxnLst/>
                <a:rect l="l" t="t" r="r" b="b"/>
                <a:pathLst>
                  <a:path w="5356" h="4588" extrusionOk="0">
                    <a:moveTo>
                      <a:pt x="3063" y="447"/>
                    </a:moveTo>
                    <a:cubicBezTo>
                      <a:pt x="4013" y="447"/>
                      <a:pt x="4923" y="1183"/>
                      <a:pt x="4923" y="2295"/>
                    </a:cubicBezTo>
                    <a:cubicBezTo>
                      <a:pt x="4908" y="3320"/>
                      <a:pt x="4085" y="4143"/>
                      <a:pt x="3075" y="4143"/>
                    </a:cubicBezTo>
                    <a:cubicBezTo>
                      <a:pt x="1429" y="4143"/>
                      <a:pt x="592" y="2151"/>
                      <a:pt x="1761" y="996"/>
                    </a:cubicBezTo>
                    <a:cubicBezTo>
                      <a:pt x="2140" y="617"/>
                      <a:pt x="2606" y="447"/>
                      <a:pt x="3063" y="447"/>
                    </a:cubicBezTo>
                    <a:close/>
                    <a:moveTo>
                      <a:pt x="3075" y="0"/>
                    </a:moveTo>
                    <a:cubicBezTo>
                      <a:pt x="1025" y="0"/>
                      <a:pt x="0" y="2468"/>
                      <a:pt x="1444" y="3912"/>
                    </a:cubicBezTo>
                    <a:cubicBezTo>
                      <a:pt x="1910" y="4379"/>
                      <a:pt x="2484" y="4587"/>
                      <a:pt x="3047" y="4587"/>
                    </a:cubicBezTo>
                    <a:cubicBezTo>
                      <a:pt x="4225" y="4587"/>
                      <a:pt x="5356" y="3673"/>
                      <a:pt x="5356" y="2295"/>
                    </a:cubicBezTo>
                    <a:cubicBezTo>
                      <a:pt x="5356" y="1025"/>
                      <a:pt x="4331" y="0"/>
                      <a:pt x="30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52"/>
              <p:cNvSpPr/>
              <p:nvPr/>
            </p:nvSpPr>
            <p:spPr>
              <a:xfrm>
                <a:off x="3539518" y="3910447"/>
                <a:ext cx="31065" cy="31039"/>
              </a:xfrm>
              <a:custGeom>
                <a:avLst/>
                <a:gdLst/>
                <a:ahLst/>
                <a:cxnLst/>
                <a:rect l="l" t="t" r="r" b="b"/>
                <a:pathLst>
                  <a:path w="1185" h="1184" extrusionOk="0">
                    <a:moveTo>
                      <a:pt x="593" y="0"/>
                    </a:moveTo>
                    <a:cubicBezTo>
                      <a:pt x="275" y="0"/>
                      <a:pt x="1" y="260"/>
                      <a:pt x="1" y="592"/>
                    </a:cubicBezTo>
                    <a:cubicBezTo>
                      <a:pt x="1" y="910"/>
                      <a:pt x="275" y="1184"/>
                      <a:pt x="593" y="1184"/>
                    </a:cubicBezTo>
                    <a:cubicBezTo>
                      <a:pt x="925" y="1184"/>
                      <a:pt x="1185" y="910"/>
                      <a:pt x="1185" y="592"/>
                    </a:cubicBezTo>
                    <a:cubicBezTo>
                      <a:pt x="1185" y="260"/>
                      <a:pt x="925" y="0"/>
                      <a:pt x="5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6" name="Google Shape;906;p52"/>
            <p:cNvGrpSpPr/>
            <p:nvPr/>
          </p:nvGrpSpPr>
          <p:grpSpPr>
            <a:xfrm>
              <a:off x="4758771" y="3002512"/>
              <a:ext cx="303942" cy="303665"/>
              <a:chOff x="3763184" y="3817357"/>
              <a:chExt cx="356865" cy="356498"/>
            </a:xfrm>
          </p:grpSpPr>
          <p:sp>
            <p:nvSpPr>
              <p:cNvPr id="907" name="Google Shape;907;p52"/>
              <p:cNvSpPr/>
              <p:nvPr/>
            </p:nvSpPr>
            <p:spPr>
              <a:xfrm>
                <a:off x="3763184" y="3817357"/>
                <a:ext cx="356865" cy="356498"/>
              </a:xfrm>
              <a:custGeom>
                <a:avLst/>
                <a:gdLst/>
                <a:ahLst/>
                <a:cxnLst/>
                <a:rect l="l" t="t" r="r" b="b"/>
                <a:pathLst>
                  <a:path w="13613" h="13599" extrusionOk="0">
                    <a:moveTo>
                      <a:pt x="6814" y="0"/>
                    </a:moveTo>
                    <a:cubicBezTo>
                      <a:pt x="3046" y="0"/>
                      <a:pt x="0" y="3046"/>
                      <a:pt x="0" y="6799"/>
                    </a:cubicBezTo>
                    <a:cubicBezTo>
                      <a:pt x="0" y="10552"/>
                      <a:pt x="3046" y="13598"/>
                      <a:pt x="6814" y="13598"/>
                    </a:cubicBezTo>
                    <a:cubicBezTo>
                      <a:pt x="10567" y="13598"/>
                      <a:pt x="13613" y="10552"/>
                      <a:pt x="13613" y="6799"/>
                    </a:cubicBezTo>
                    <a:cubicBezTo>
                      <a:pt x="13613" y="3046"/>
                      <a:pt x="10567" y="0"/>
                      <a:pt x="68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52"/>
              <p:cNvSpPr/>
              <p:nvPr/>
            </p:nvSpPr>
            <p:spPr>
              <a:xfrm>
                <a:off x="3848330" y="3964188"/>
                <a:ext cx="39375" cy="116945"/>
              </a:xfrm>
              <a:custGeom>
                <a:avLst/>
                <a:gdLst/>
                <a:ahLst/>
                <a:cxnLst/>
                <a:rect l="l" t="t" r="r" b="b"/>
                <a:pathLst>
                  <a:path w="1502" h="4461" extrusionOk="0">
                    <a:moveTo>
                      <a:pt x="58" y="0"/>
                    </a:moveTo>
                    <a:cubicBezTo>
                      <a:pt x="29" y="0"/>
                      <a:pt x="0" y="29"/>
                      <a:pt x="0" y="58"/>
                    </a:cubicBezTo>
                    <a:lnTo>
                      <a:pt x="0" y="4403"/>
                    </a:lnTo>
                    <a:cubicBezTo>
                      <a:pt x="0" y="4432"/>
                      <a:pt x="29" y="4461"/>
                      <a:pt x="58" y="4461"/>
                    </a:cubicBezTo>
                    <a:lnTo>
                      <a:pt x="1444" y="4461"/>
                    </a:lnTo>
                    <a:cubicBezTo>
                      <a:pt x="1473" y="4461"/>
                      <a:pt x="1502" y="4446"/>
                      <a:pt x="1502" y="4403"/>
                    </a:cubicBezTo>
                    <a:lnTo>
                      <a:pt x="1502" y="58"/>
                    </a:lnTo>
                    <a:cubicBezTo>
                      <a:pt x="1502" y="29"/>
                      <a:pt x="1473" y="0"/>
                      <a:pt x="14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52"/>
              <p:cNvSpPr/>
              <p:nvPr/>
            </p:nvSpPr>
            <p:spPr>
              <a:xfrm>
                <a:off x="3832418" y="3894403"/>
                <a:ext cx="55287" cy="47475"/>
              </a:xfrm>
              <a:custGeom>
                <a:avLst/>
                <a:gdLst/>
                <a:ahLst/>
                <a:cxnLst/>
                <a:rect l="l" t="t" r="r" b="b"/>
                <a:pathLst>
                  <a:path w="2109" h="1811" extrusionOk="0">
                    <a:moveTo>
                      <a:pt x="1208" y="0"/>
                    </a:moveTo>
                    <a:cubicBezTo>
                      <a:pt x="987" y="0"/>
                      <a:pt x="761" y="83"/>
                      <a:pt x="578" y="266"/>
                    </a:cubicBezTo>
                    <a:cubicBezTo>
                      <a:pt x="1" y="829"/>
                      <a:pt x="405" y="1810"/>
                      <a:pt x="1214" y="1810"/>
                    </a:cubicBezTo>
                    <a:cubicBezTo>
                      <a:pt x="1704" y="1810"/>
                      <a:pt x="2109" y="1406"/>
                      <a:pt x="2109" y="901"/>
                    </a:cubicBezTo>
                    <a:cubicBezTo>
                      <a:pt x="2109" y="355"/>
                      <a:pt x="1668" y="0"/>
                      <a:pt x="12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52"/>
              <p:cNvSpPr/>
              <p:nvPr/>
            </p:nvSpPr>
            <p:spPr>
              <a:xfrm>
                <a:off x="3925901" y="3964161"/>
                <a:ext cx="124914" cy="117365"/>
              </a:xfrm>
              <a:custGeom>
                <a:avLst/>
                <a:gdLst/>
                <a:ahLst/>
                <a:cxnLst/>
                <a:rect l="l" t="t" r="r" b="b"/>
                <a:pathLst>
                  <a:path w="4765" h="4477" extrusionOk="0">
                    <a:moveTo>
                      <a:pt x="2716" y="1"/>
                    </a:moveTo>
                    <a:cubicBezTo>
                      <a:pt x="2701" y="1"/>
                      <a:pt x="2686" y="1"/>
                      <a:pt x="2671" y="1"/>
                    </a:cubicBezTo>
                    <a:cubicBezTo>
                      <a:pt x="2180" y="1"/>
                      <a:pt x="1718" y="145"/>
                      <a:pt x="1314" y="434"/>
                    </a:cubicBezTo>
                    <a:cubicBezTo>
                      <a:pt x="1304" y="441"/>
                      <a:pt x="1294" y="444"/>
                      <a:pt x="1284" y="444"/>
                    </a:cubicBezTo>
                    <a:cubicBezTo>
                      <a:pt x="1248" y="444"/>
                      <a:pt x="1213" y="410"/>
                      <a:pt x="1213" y="376"/>
                    </a:cubicBezTo>
                    <a:lnTo>
                      <a:pt x="1213" y="59"/>
                    </a:lnTo>
                    <a:cubicBezTo>
                      <a:pt x="1213" y="30"/>
                      <a:pt x="1170" y="1"/>
                      <a:pt x="1141" y="1"/>
                    </a:cubicBezTo>
                    <a:lnTo>
                      <a:pt x="58" y="1"/>
                    </a:lnTo>
                    <a:cubicBezTo>
                      <a:pt x="29" y="1"/>
                      <a:pt x="1" y="30"/>
                      <a:pt x="1" y="59"/>
                    </a:cubicBezTo>
                    <a:lnTo>
                      <a:pt x="1" y="4389"/>
                    </a:lnTo>
                    <a:cubicBezTo>
                      <a:pt x="1" y="4433"/>
                      <a:pt x="29" y="4462"/>
                      <a:pt x="58" y="4462"/>
                    </a:cubicBezTo>
                    <a:lnTo>
                      <a:pt x="1430" y="4462"/>
                    </a:lnTo>
                    <a:cubicBezTo>
                      <a:pt x="1473" y="4462"/>
                      <a:pt x="1502" y="4433"/>
                      <a:pt x="1502" y="4389"/>
                    </a:cubicBezTo>
                    <a:lnTo>
                      <a:pt x="1502" y="2859"/>
                    </a:lnTo>
                    <a:cubicBezTo>
                      <a:pt x="1502" y="2354"/>
                      <a:pt x="1617" y="1502"/>
                      <a:pt x="2382" y="1502"/>
                    </a:cubicBezTo>
                    <a:cubicBezTo>
                      <a:pt x="3133" y="1502"/>
                      <a:pt x="3249" y="2354"/>
                      <a:pt x="3249" y="2859"/>
                    </a:cubicBezTo>
                    <a:lnTo>
                      <a:pt x="3249" y="4404"/>
                    </a:lnTo>
                    <a:cubicBezTo>
                      <a:pt x="3249" y="4433"/>
                      <a:pt x="3277" y="4462"/>
                      <a:pt x="3321" y="4462"/>
                    </a:cubicBezTo>
                    <a:lnTo>
                      <a:pt x="3321" y="4476"/>
                    </a:lnTo>
                    <a:lnTo>
                      <a:pt x="4692" y="4476"/>
                    </a:lnTo>
                    <a:cubicBezTo>
                      <a:pt x="4721" y="4476"/>
                      <a:pt x="4750" y="4433"/>
                      <a:pt x="4750" y="4404"/>
                    </a:cubicBezTo>
                    <a:lnTo>
                      <a:pt x="4750" y="2383"/>
                    </a:lnTo>
                    <a:cubicBezTo>
                      <a:pt x="4764" y="1806"/>
                      <a:pt x="4591" y="1243"/>
                      <a:pt x="4259" y="766"/>
                    </a:cubicBezTo>
                    <a:cubicBezTo>
                      <a:pt x="3893" y="287"/>
                      <a:pt x="3320" y="1"/>
                      <a:pt x="27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1" name="Google Shape;911;p52"/>
            <p:cNvGrpSpPr/>
            <p:nvPr/>
          </p:nvGrpSpPr>
          <p:grpSpPr>
            <a:xfrm>
              <a:off x="3994909" y="3002512"/>
              <a:ext cx="303942" cy="303977"/>
              <a:chOff x="2866317" y="3817357"/>
              <a:chExt cx="356865" cy="356865"/>
            </a:xfrm>
          </p:grpSpPr>
          <p:sp>
            <p:nvSpPr>
              <p:cNvPr id="912" name="Google Shape;912;p52"/>
              <p:cNvSpPr/>
              <p:nvPr/>
            </p:nvSpPr>
            <p:spPr>
              <a:xfrm>
                <a:off x="2866317" y="3817357"/>
                <a:ext cx="356865" cy="356498"/>
              </a:xfrm>
              <a:custGeom>
                <a:avLst/>
                <a:gdLst/>
                <a:ahLst/>
                <a:cxnLst/>
                <a:rect l="l" t="t" r="r" b="b"/>
                <a:pathLst>
                  <a:path w="13613" h="13599" extrusionOk="0">
                    <a:moveTo>
                      <a:pt x="6799" y="0"/>
                    </a:moveTo>
                    <a:cubicBezTo>
                      <a:pt x="3046" y="0"/>
                      <a:pt x="0" y="3046"/>
                      <a:pt x="0" y="6799"/>
                    </a:cubicBezTo>
                    <a:cubicBezTo>
                      <a:pt x="0" y="10552"/>
                      <a:pt x="3046" y="13598"/>
                      <a:pt x="6799" y="13598"/>
                    </a:cubicBezTo>
                    <a:cubicBezTo>
                      <a:pt x="10567" y="13598"/>
                      <a:pt x="13613" y="10552"/>
                      <a:pt x="13613" y="6799"/>
                    </a:cubicBezTo>
                    <a:cubicBezTo>
                      <a:pt x="13613" y="3046"/>
                      <a:pt x="10567" y="0"/>
                      <a:pt x="67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52"/>
              <p:cNvSpPr/>
              <p:nvPr/>
            </p:nvSpPr>
            <p:spPr>
              <a:xfrm>
                <a:off x="2928367" y="3894561"/>
                <a:ext cx="194175" cy="279662"/>
              </a:xfrm>
              <a:custGeom>
                <a:avLst/>
                <a:gdLst/>
                <a:ahLst/>
                <a:cxnLst/>
                <a:rect l="l" t="t" r="r" b="b"/>
                <a:pathLst>
                  <a:path w="7407" h="10668" extrusionOk="0">
                    <a:moveTo>
                      <a:pt x="6208" y="0"/>
                    </a:moveTo>
                    <a:cubicBezTo>
                      <a:pt x="4086" y="14"/>
                      <a:pt x="2079" y="1732"/>
                      <a:pt x="2079" y="3854"/>
                    </a:cubicBezTo>
                    <a:lnTo>
                      <a:pt x="2079" y="4114"/>
                    </a:lnTo>
                    <a:cubicBezTo>
                      <a:pt x="2079" y="4129"/>
                      <a:pt x="2051" y="4157"/>
                      <a:pt x="2036" y="4157"/>
                    </a:cubicBezTo>
                    <a:lnTo>
                      <a:pt x="174" y="4157"/>
                    </a:lnTo>
                    <a:cubicBezTo>
                      <a:pt x="73" y="4157"/>
                      <a:pt x="1" y="4230"/>
                      <a:pt x="1" y="4331"/>
                    </a:cubicBezTo>
                    <a:lnTo>
                      <a:pt x="1" y="6048"/>
                    </a:lnTo>
                    <a:cubicBezTo>
                      <a:pt x="1" y="6149"/>
                      <a:pt x="73" y="6236"/>
                      <a:pt x="174" y="6236"/>
                    </a:cubicBezTo>
                    <a:lnTo>
                      <a:pt x="2036" y="6236"/>
                    </a:lnTo>
                    <a:cubicBezTo>
                      <a:pt x="2051" y="6236"/>
                      <a:pt x="2079" y="6251"/>
                      <a:pt x="2079" y="6279"/>
                    </a:cubicBezTo>
                    <a:lnTo>
                      <a:pt x="2079" y="10220"/>
                    </a:lnTo>
                    <a:cubicBezTo>
                      <a:pt x="2079" y="10235"/>
                      <a:pt x="2079" y="10249"/>
                      <a:pt x="2108" y="10264"/>
                    </a:cubicBezTo>
                    <a:cubicBezTo>
                      <a:pt x="2743" y="10495"/>
                      <a:pt x="3422" y="10624"/>
                      <a:pt x="4100" y="10668"/>
                    </a:cubicBezTo>
                    <a:cubicBezTo>
                      <a:pt x="4129" y="10668"/>
                      <a:pt x="4144" y="10639"/>
                      <a:pt x="4144" y="10624"/>
                    </a:cubicBezTo>
                    <a:lnTo>
                      <a:pt x="4144" y="6279"/>
                    </a:lnTo>
                    <a:cubicBezTo>
                      <a:pt x="4144" y="6251"/>
                      <a:pt x="4158" y="6236"/>
                      <a:pt x="4187" y="6236"/>
                    </a:cubicBezTo>
                    <a:lnTo>
                      <a:pt x="7218" y="6236"/>
                    </a:lnTo>
                    <a:cubicBezTo>
                      <a:pt x="7319" y="6236"/>
                      <a:pt x="7406" y="6149"/>
                      <a:pt x="7406" y="6048"/>
                    </a:cubicBezTo>
                    <a:lnTo>
                      <a:pt x="7406" y="4331"/>
                    </a:lnTo>
                    <a:cubicBezTo>
                      <a:pt x="7406" y="4230"/>
                      <a:pt x="7319" y="4143"/>
                      <a:pt x="7218" y="4143"/>
                    </a:cubicBezTo>
                    <a:lnTo>
                      <a:pt x="4187" y="4143"/>
                    </a:lnTo>
                    <a:cubicBezTo>
                      <a:pt x="4158" y="4143"/>
                      <a:pt x="4144" y="4129"/>
                      <a:pt x="4144" y="4100"/>
                    </a:cubicBezTo>
                    <a:lnTo>
                      <a:pt x="4144" y="3854"/>
                    </a:lnTo>
                    <a:cubicBezTo>
                      <a:pt x="4144" y="2714"/>
                      <a:pt x="5068" y="2079"/>
                      <a:pt x="6208" y="2079"/>
                    </a:cubicBezTo>
                    <a:lnTo>
                      <a:pt x="7218" y="2079"/>
                    </a:lnTo>
                    <a:cubicBezTo>
                      <a:pt x="7319" y="2079"/>
                      <a:pt x="7406" y="1992"/>
                      <a:pt x="7406" y="1891"/>
                    </a:cubicBezTo>
                    <a:lnTo>
                      <a:pt x="7406" y="173"/>
                    </a:lnTo>
                    <a:cubicBezTo>
                      <a:pt x="7406" y="72"/>
                      <a:pt x="7319" y="0"/>
                      <a:pt x="72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14" name="Google Shape;914;p52"/>
          <p:cNvSpPr txBox="1"/>
          <p:nvPr/>
        </p:nvSpPr>
        <p:spPr>
          <a:xfrm>
            <a:off x="2788650" y="4328875"/>
            <a:ext cx="3566700" cy="418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chemeClr val="lt1"/>
                </a:solidFill>
                <a:latin typeface="Anaheim"/>
                <a:ea typeface="Anaheim"/>
                <a:cs typeface="Anaheim"/>
                <a:sym typeface="Anaheim"/>
              </a:rPr>
              <a:t>Please, keep this slide for attribution.</a:t>
            </a:r>
            <a:endParaRPr b="1">
              <a:solidFill>
                <a:schemeClr val="lt1"/>
              </a:solidFill>
              <a:latin typeface="Anaheim"/>
              <a:ea typeface="Anaheim"/>
              <a:cs typeface="Anaheim"/>
              <a:sym typeface="Anaheim"/>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918"/>
        <p:cNvGrpSpPr/>
        <p:nvPr/>
      </p:nvGrpSpPr>
      <p:grpSpPr>
        <a:xfrm>
          <a:off x="0" y="0"/>
          <a:ext cx="0" cy="0"/>
          <a:chOff x="0" y="0"/>
          <a:chExt cx="0" cy="0"/>
        </a:xfrm>
      </p:grpSpPr>
      <p:sp>
        <p:nvSpPr>
          <p:cNvPr id="919" name="Google Shape;919;p53"/>
          <p:cNvSpPr txBox="1">
            <a:spLocks noGrp="1"/>
          </p:cNvSpPr>
          <p:nvPr>
            <p:ph type="title"/>
          </p:nvPr>
        </p:nvSpPr>
        <p:spPr>
          <a:xfrm>
            <a:off x="1278050" y="343200"/>
            <a:ext cx="6588000" cy="669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ALTERNATIVE RESOURCES</a:t>
            </a:r>
            <a:endParaRPr/>
          </a:p>
        </p:txBody>
      </p:sp>
      <p:sp>
        <p:nvSpPr>
          <p:cNvPr id="920" name="Google Shape;920;p53"/>
          <p:cNvSpPr txBox="1"/>
          <p:nvPr/>
        </p:nvSpPr>
        <p:spPr>
          <a:xfrm>
            <a:off x="754542" y="1134000"/>
            <a:ext cx="3566400" cy="3015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solidFill>
                  <a:schemeClr val="lt1"/>
                </a:solidFill>
                <a:latin typeface="Anaheim"/>
                <a:ea typeface="Anaheim"/>
                <a:cs typeface="Anaheim"/>
                <a:sym typeface="Anaheim"/>
              </a:rPr>
              <a:t>PHOTOS:</a:t>
            </a:r>
            <a:endParaRPr>
              <a:solidFill>
                <a:schemeClr val="lt1"/>
              </a:solidFill>
              <a:uFill>
                <a:noFill/>
              </a:uFill>
              <a:latin typeface="Anaheim"/>
              <a:ea typeface="Anaheim"/>
              <a:cs typeface="Anaheim"/>
              <a:sym typeface="Anaheim"/>
              <a:hlinkClick r:id="rId3">
                <a:extLst>
                  <a:ext uri="{A12FA001-AC4F-418D-AE19-62706E023703}">
                    <ahyp:hlinkClr xmlns:ahyp="http://schemas.microsoft.com/office/drawing/2018/hyperlinkcolor" val="tx"/>
                  </a:ext>
                </a:extLst>
              </a:hlinkClick>
            </a:endParaRPr>
          </a:p>
          <a:p>
            <a:pPr marL="457200" lvl="0" indent="-317500" algn="l" rtl="0">
              <a:lnSpc>
                <a:spcPct val="115000"/>
              </a:lnSpc>
              <a:spcBef>
                <a:spcPts val="1600"/>
              </a:spcBef>
              <a:spcAft>
                <a:spcPts val="0"/>
              </a:spcAft>
              <a:buClr>
                <a:schemeClr val="lt1"/>
              </a:buClr>
              <a:buSzPts val="1400"/>
              <a:buFont typeface="Anaheim"/>
              <a:buChar char="●"/>
            </a:pPr>
            <a:r>
              <a:rPr lang="en">
                <a:solidFill>
                  <a:schemeClr val="lt1"/>
                </a:solidFill>
                <a:uFill>
                  <a:noFill/>
                </a:uFill>
                <a:latin typeface="Anaheim"/>
                <a:ea typeface="Anaheim"/>
                <a:cs typeface="Anaheim"/>
                <a:sym typeface="Anaheim"/>
                <a:hlinkClick r:id="rId4">
                  <a:extLst>
                    <a:ext uri="{A12FA001-AC4F-418D-AE19-62706E023703}">
                      <ahyp:hlinkClr xmlns:ahyp="http://schemas.microsoft.com/office/drawing/2018/hyperlinkcolor" val="tx"/>
                    </a:ext>
                  </a:extLst>
                </a:hlinkClick>
              </a:rPr>
              <a:t>Close up of hacker</a:t>
            </a:r>
            <a:endParaRPr>
              <a:solidFill>
                <a:schemeClr val="lt1"/>
              </a:solidFill>
              <a:latin typeface="Anaheim"/>
              <a:ea typeface="Anaheim"/>
              <a:cs typeface="Anaheim"/>
              <a:sym typeface="Anaheim"/>
            </a:endParaRPr>
          </a:p>
          <a:p>
            <a:pPr marL="457200" lvl="0" indent="-317500" algn="l" rtl="0">
              <a:lnSpc>
                <a:spcPct val="115000"/>
              </a:lnSpc>
              <a:spcBef>
                <a:spcPts val="0"/>
              </a:spcBef>
              <a:spcAft>
                <a:spcPts val="0"/>
              </a:spcAft>
              <a:buClr>
                <a:schemeClr val="lt1"/>
              </a:buClr>
              <a:buSzPts val="1400"/>
              <a:buFont typeface="Anaheim"/>
              <a:buChar char="●"/>
            </a:pPr>
            <a:r>
              <a:rPr lang="en">
                <a:solidFill>
                  <a:schemeClr val="lt1"/>
                </a:solidFill>
                <a:uFill>
                  <a:noFill/>
                </a:uFill>
                <a:latin typeface="Anaheim"/>
                <a:ea typeface="Anaheim"/>
                <a:cs typeface="Anaheim"/>
                <a:sym typeface="Anaheim"/>
                <a:hlinkClick r:id="rId5">
                  <a:extLst>
                    <a:ext uri="{A12FA001-AC4F-418D-AE19-62706E023703}">
                      <ahyp:hlinkClr xmlns:ahyp="http://schemas.microsoft.com/office/drawing/2018/hyperlinkcolor" val="tx"/>
                    </a:ext>
                  </a:extLst>
                </a:hlinkClick>
              </a:rPr>
              <a:t>Teacher talking with his students online</a:t>
            </a:r>
            <a:endParaRPr/>
          </a:p>
          <a:p>
            <a:pPr marL="457200" lvl="0" indent="-317500" algn="l" rtl="0">
              <a:lnSpc>
                <a:spcPct val="115000"/>
              </a:lnSpc>
              <a:spcBef>
                <a:spcPts val="0"/>
              </a:spcBef>
              <a:spcAft>
                <a:spcPts val="0"/>
              </a:spcAft>
              <a:buClr>
                <a:schemeClr val="lt1"/>
              </a:buClr>
              <a:buSzPts val="1400"/>
              <a:buFont typeface="Anaheim"/>
              <a:buChar char="●"/>
            </a:pPr>
            <a:r>
              <a:rPr lang="en">
                <a:solidFill>
                  <a:schemeClr val="lt1"/>
                </a:solidFill>
                <a:uFill>
                  <a:noFill/>
                </a:uFill>
                <a:latin typeface="Anaheim"/>
                <a:ea typeface="Anaheim"/>
                <a:cs typeface="Anaheim"/>
                <a:sym typeface="Anaheim"/>
                <a:hlinkClick r:id="rId6">
                  <a:extLst>
                    <a:ext uri="{A12FA001-AC4F-418D-AE19-62706E023703}">
                      <ahyp:hlinkClr xmlns:ahyp="http://schemas.microsoft.com/office/drawing/2018/hyperlinkcolor" val="tx"/>
                    </a:ext>
                  </a:extLst>
                </a:hlinkClick>
              </a:rPr>
              <a:t>Hacking concept</a:t>
            </a:r>
            <a:endParaRPr>
              <a:solidFill>
                <a:schemeClr val="lt1"/>
              </a:solidFill>
              <a:latin typeface="Anaheim"/>
              <a:ea typeface="Anaheim"/>
              <a:cs typeface="Anaheim"/>
              <a:sym typeface="Anaheim"/>
            </a:endParaRPr>
          </a:p>
          <a:p>
            <a:pPr marL="457200" lvl="0" indent="-317500" algn="l" rtl="0">
              <a:lnSpc>
                <a:spcPct val="115000"/>
              </a:lnSpc>
              <a:spcBef>
                <a:spcPts val="0"/>
              </a:spcBef>
              <a:spcAft>
                <a:spcPts val="0"/>
              </a:spcAft>
              <a:buClr>
                <a:schemeClr val="lt1"/>
              </a:buClr>
              <a:buSzPts val="1400"/>
              <a:buFont typeface="Anaheim"/>
              <a:buChar char="●"/>
            </a:pPr>
            <a:r>
              <a:rPr lang="en">
                <a:solidFill>
                  <a:schemeClr val="lt1"/>
                </a:solidFill>
                <a:uFill>
                  <a:noFill/>
                </a:uFill>
                <a:latin typeface="Anaheim"/>
                <a:ea typeface="Anaheim"/>
                <a:cs typeface="Anaheim"/>
                <a:sym typeface="Anaheim"/>
                <a:hlinkClick r:id="rId7">
                  <a:extLst>
                    <a:ext uri="{A12FA001-AC4F-418D-AE19-62706E023703}">
                      <ahyp:hlinkClr xmlns:ahyp="http://schemas.microsoft.com/office/drawing/2018/hyperlinkcolor" val="tx"/>
                    </a:ext>
                  </a:extLst>
                </a:hlinkClick>
              </a:rPr>
              <a:t>Young woman enjoying new technologies</a:t>
            </a:r>
            <a:endParaRPr>
              <a:solidFill>
                <a:schemeClr val="lt1"/>
              </a:solidFill>
              <a:latin typeface="Anaheim"/>
              <a:ea typeface="Anaheim"/>
              <a:cs typeface="Anaheim"/>
              <a:sym typeface="Anaheim"/>
            </a:endParaRPr>
          </a:p>
          <a:p>
            <a:pPr marL="457200" lvl="0" indent="-317500" algn="l" rtl="0">
              <a:lnSpc>
                <a:spcPct val="115000"/>
              </a:lnSpc>
              <a:spcBef>
                <a:spcPts val="0"/>
              </a:spcBef>
              <a:spcAft>
                <a:spcPts val="0"/>
              </a:spcAft>
              <a:buClr>
                <a:schemeClr val="lt1"/>
              </a:buClr>
              <a:buSzPts val="1400"/>
              <a:buFont typeface="Anaheim"/>
              <a:buChar char="●"/>
            </a:pPr>
            <a:r>
              <a:rPr lang="en">
                <a:solidFill>
                  <a:schemeClr val="hlink"/>
                </a:solidFill>
                <a:uFill>
                  <a:noFill/>
                </a:uFill>
                <a:latin typeface="Anaheim"/>
                <a:ea typeface="Anaheim"/>
                <a:cs typeface="Anaheim"/>
                <a:sym typeface="Anaheim"/>
                <a:hlinkClick r:id="rId8"/>
              </a:rPr>
              <a:t>Close up of hacker</a:t>
            </a:r>
            <a:endParaRPr>
              <a:solidFill>
                <a:schemeClr val="lt1"/>
              </a:solidFill>
              <a:latin typeface="Anaheim"/>
              <a:ea typeface="Anaheim"/>
              <a:cs typeface="Anaheim"/>
              <a:sym typeface="Anaheim"/>
            </a:endParaRPr>
          </a:p>
          <a:p>
            <a:pPr marL="457200" lvl="0" indent="-317500" algn="l" rtl="0">
              <a:lnSpc>
                <a:spcPct val="115000"/>
              </a:lnSpc>
              <a:spcBef>
                <a:spcPts val="0"/>
              </a:spcBef>
              <a:spcAft>
                <a:spcPts val="0"/>
              </a:spcAft>
              <a:buClr>
                <a:schemeClr val="lt1"/>
              </a:buClr>
              <a:buSzPts val="1400"/>
              <a:buFont typeface="Anaheim"/>
              <a:buChar char="●"/>
            </a:pPr>
            <a:r>
              <a:rPr lang="en">
                <a:solidFill>
                  <a:schemeClr val="lt1"/>
                </a:solidFill>
                <a:uFill>
                  <a:noFill/>
                </a:uFill>
                <a:latin typeface="Anaheim"/>
                <a:ea typeface="Anaheim"/>
                <a:cs typeface="Anaheim"/>
                <a:sym typeface="Anaheim"/>
                <a:hlinkClick r:id="rId9">
                  <a:extLst>
                    <a:ext uri="{A12FA001-AC4F-418D-AE19-62706E023703}">
                      <ahyp:hlinkClr xmlns:ahyp="http://schemas.microsoft.com/office/drawing/2018/hyperlinkcolor" val="tx"/>
                    </a:ext>
                  </a:extLst>
                </a:hlinkClick>
              </a:rPr>
              <a:t>Man using laptop in cafe</a:t>
            </a:r>
            <a:endParaRPr>
              <a:solidFill>
                <a:schemeClr val="lt1"/>
              </a:solidFill>
              <a:latin typeface="Anaheim"/>
              <a:ea typeface="Anaheim"/>
              <a:cs typeface="Anaheim"/>
              <a:sym typeface="Anaheim"/>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924"/>
        <p:cNvGrpSpPr/>
        <p:nvPr/>
      </p:nvGrpSpPr>
      <p:grpSpPr>
        <a:xfrm>
          <a:off x="0" y="0"/>
          <a:ext cx="0" cy="0"/>
          <a:chOff x="0" y="0"/>
          <a:chExt cx="0" cy="0"/>
        </a:xfrm>
      </p:grpSpPr>
      <p:sp>
        <p:nvSpPr>
          <p:cNvPr id="925" name="Google Shape;925;p54"/>
          <p:cNvSpPr txBox="1">
            <a:spLocks noGrp="1"/>
          </p:cNvSpPr>
          <p:nvPr>
            <p:ph type="title"/>
          </p:nvPr>
        </p:nvSpPr>
        <p:spPr>
          <a:xfrm>
            <a:off x="1278050" y="343200"/>
            <a:ext cx="6588000" cy="669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RESOURCES</a:t>
            </a:r>
            <a:endParaRPr/>
          </a:p>
        </p:txBody>
      </p:sp>
      <p:sp>
        <p:nvSpPr>
          <p:cNvPr id="926" name="Google Shape;926;p54"/>
          <p:cNvSpPr txBox="1"/>
          <p:nvPr/>
        </p:nvSpPr>
        <p:spPr>
          <a:xfrm>
            <a:off x="754542" y="1134000"/>
            <a:ext cx="3566400" cy="3015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solidFill>
                  <a:schemeClr val="lt1"/>
                </a:solidFill>
                <a:latin typeface="Anaheim"/>
                <a:ea typeface="Anaheim"/>
                <a:cs typeface="Anaheim"/>
                <a:sym typeface="Anaheim"/>
              </a:rPr>
              <a:t>Did you like the resources on this template? Get them for free at our other websites.</a:t>
            </a:r>
            <a:endParaRPr>
              <a:solidFill>
                <a:schemeClr val="lt1"/>
              </a:solidFill>
              <a:latin typeface="Anaheim"/>
              <a:ea typeface="Anaheim"/>
              <a:cs typeface="Anaheim"/>
              <a:sym typeface="Anaheim"/>
            </a:endParaRPr>
          </a:p>
          <a:p>
            <a:pPr marL="0" lvl="0" indent="0" algn="l" rtl="0">
              <a:lnSpc>
                <a:spcPct val="115000"/>
              </a:lnSpc>
              <a:spcBef>
                <a:spcPts val="1600"/>
              </a:spcBef>
              <a:spcAft>
                <a:spcPts val="0"/>
              </a:spcAft>
              <a:buNone/>
            </a:pPr>
            <a:r>
              <a:rPr lang="en">
                <a:solidFill>
                  <a:schemeClr val="lt1"/>
                </a:solidFill>
                <a:latin typeface="Anaheim"/>
                <a:ea typeface="Anaheim"/>
                <a:cs typeface="Anaheim"/>
                <a:sym typeface="Anaheim"/>
              </a:rPr>
              <a:t>VECTORS:</a:t>
            </a:r>
            <a:endParaRPr>
              <a:solidFill>
                <a:schemeClr val="lt1"/>
              </a:solidFill>
              <a:latin typeface="Anaheim"/>
              <a:ea typeface="Anaheim"/>
              <a:cs typeface="Anaheim"/>
              <a:sym typeface="Anaheim"/>
            </a:endParaRPr>
          </a:p>
          <a:p>
            <a:pPr marL="457200" lvl="0" indent="-317500" algn="l" rtl="0">
              <a:lnSpc>
                <a:spcPct val="115000"/>
              </a:lnSpc>
              <a:spcBef>
                <a:spcPts val="1600"/>
              </a:spcBef>
              <a:spcAft>
                <a:spcPts val="0"/>
              </a:spcAft>
              <a:buClr>
                <a:schemeClr val="lt1"/>
              </a:buClr>
              <a:buSzPts val="1400"/>
              <a:buFont typeface="Anaheim"/>
              <a:buChar char="●"/>
            </a:pPr>
            <a:r>
              <a:rPr lang="en">
                <a:solidFill>
                  <a:schemeClr val="lt1"/>
                </a:solidFill>
                <a:uFill>
                  <a:noFill/>
                </a:uFill>
                <a:latin typeface="Anaheim"/>
                <a:ea typeface="Anaheim"/>
                <a:cs typeface="Anaheim"/>
                <a:sym typeface="Anaheim"/>
                <a:hlinkClick r:id="rId3">
                  <a:extLst>
                    <a:ext uri="{A12FA001-AC4F-418D-AE19-62706E023703}">
                      <ahyp:hlinkClr xmlns:ahyp="http://schemas.microsoft.com/office/drawing/2018/hyperlinkcolor" val="tx"/>
                    </a:ext>
                  </a:extLst>
                </a:hlinkClick>
              </a:rPr>
              <a:t>Landing page template with programming concept</a:t>
            </a:r>
            <a:endParaRPr>
              <a:solidFill>
                <a:schemeClr val="lt1"/>
              </a:solidFill>
              <a:latin typeface="Anaheim"/>
              <a:ea typeface="Anaheim"/>
              <a:cs typeface="Anaheim"/>
              <a:sym typeface="Anaheim"/>
            </a:endParaRPr>
          </a:p>
          <a:p>
            <a:pPr marL="457200" lvl="0" indent="-317500" algn="l" rtl="0">
              <a:lnSpc>
                <a:spcPct val="115000"/>
              </a:lnSpc>
              <a:spcBef>
                <a:spcPts val="0"/>
              </a:spcBef>
              <a:spcAft>
                <a:spcPts val="0"/>
              </a:spcAft>
              <a:buClr>
                <a:schemeClr val="lt1"/>
              </a:buClr>
              <a:buSzPts val="1400"/>
              <a:buFont typeface="Anaheim"/>
              <a:buChar char="●"/>
            </a:pPr>
            <a:r>
              <a:rPr lang="en">
                <a:solidFill>
                  <a:schemeClr val="hlink"/>
                </a:solidFill>
                <a:uFill>
                  <a:noFill/>
                </a:uFill>
                <a:latin typeface="Anaheim"/>
                <a:ea typeface="Anaheim"/>
                <a:cs typeface="Anaheim"/>
                <a:sym typeface="Anaheim"/>
                <a:hlinkClick r:id="rId4"/>
              </a:rPr>
              <a:t>Development Icon Pack</a:t>
            </a:r>
            <a:endParaRPr>
              <a:solidFill>
                <a:schemeClr val="lt1"/>
              </a:solidFill>
              <a:latin typeface="Anaheim"/>
              <a:ea typeface="Anaheim"/>
              <a:cs typeface="Anaheim"/>
              <a:sym typeface="Anaheim"/>
            </a:endParaRPr>
          </a:p>
          <a:p>
            <a:pPr marL="457200" lvl="0" indent="-317500" algn="l" rtl="0">
              <a:lnSpc>
                <a:spcPct val="115000"/>
              </a:lnSpc>
              <a:spcBef>
                <a:spcPts val="0"/>
              </a:spcBef>
              <a:spcAft>
                <a:spcPts val="0"/>
              </a:spcAft>
              <a:buClr>
                <a:schemeClr val="lt1"/>
              </a:buClr>
              <a:buSzPts val="1400"/>
              <a:buFont typeface="Anaheim"/>
              <a:buChar char="●"/>
            </a:pPr>
            <a:r>
              <a:rPr lang="en">
                <a:solidFill>
                  <a:schemeClr val="lt1"/>
                </a:solidFill>
                <a:uFill>
                  <a:noFill/>
                </a:uFill>
                <a:latin typeface="Anaheim"/>
                <a:ea typeface="Anaheim"/>
                <a:cs typeface="Anaheim"/>
                <a:sym typeface="Anaheim"/>
                <a:hlinkClick r:id="rId5">
                  <a:extLst>
                    <a:ext uri="{A12FA001-AC4F-418D-AE19-62706E023703}">
                      <ahyp:hlinkClr xmlns:ahyp="http://schemas.microsoft.com/office/drawing/2018/hyperlinkcolor" val="tx"/>
                    </a:ext>
                  </a:extLst>
                </a:hlinkClick>
              </a:rPr>
              <a:t>Realistic multimedia player</a:t>
            </a:r>
            <a:endParaRPr/>
          </a:p>
          <a:p>
            <a:pPr marL="457200" lvl="0" indent="-317500" algn="l" rtl="0">
              <a:lnSpc>
                <a:spcPct val="115000"/>
              </a:lnSpc>
              <a:spcBef>
                <a:spcPts val="0"/>
              </a:spcBef>
              <a:spcAft>
                <a:spcPts val="0"/>
              </a:spcAft>
              <a:buClr>
                <a:schemeClr val="lt1"/>
              </a:buClr>
              <a:buSzPts val="1400"/>
              <a:buFont typeface="Anaheim"/>
              <a:buChar char="●"/>
            </a:pPr>
            <a:r>
              <a:rPr lang="en">
                <a:solidFill>
                  <a:schemeClr val="hlink"/>
                </a:solidFill>
                <a:uFill>
                  <a:noFill/>
                </a:uFill>
                <a:latin typeface="Anaheim"/>
                <a:ea typeface="Anaheim"/>
                <a:cs typeface="Anaheim"/>
                <a:sym typeface="Anaheim"/>
                <a:hlinkClick r:id="rId6"/>
              </a:rPr>
              <a:t>Concept of flat computer engineering</a:t>
            </a:r>
            <a:endParaRPr>
              <a:solidFill>
                <a:schemeClr val="lt1"/>
              </a:solidFill>
              <a:latin typeface="Anaheim"/>
              <a:ea typeface="Anaheim"/>
              <a:cs typeface="Anaheim"/>
              <a:sym typeface="Anaheim"/>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30"/>
        <p:cNvGrpSpPr/>
        <p:nvPr/>
      </p:nvGrpSpPr>
      <p:grpSpPr>
        <a:xfrm>
          <a:off x="0" y="0"/>
          <a:ext cx="0" cy="0"/>
          <a:chOff x="0" y="0"/>
          <a:chExt cx="0" cy="0"/>
        </a:xfrm>
      </p:grpSpPr>
      <p:sp>
        <p:nvSpPr>
          <p:cNvPr id="931" name="Google Shape;931;p55"/>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Instructions for use</a:t>
            </a:r>
            <a:endParaRPr>
              <a:solidFill>
                <a:srgbClr val="FFFFFF"/>
              </a:solidFill>
              <a:latin typeface="Arial"/>
              <a:ea typeface="Arial"/>
              <a:cs typeface="Arial"/>
              <a:sym typeface="Arial"/>
            </a:endParaRPr>
          </a:p>
        </p:txBody>
      </p:sp>
      <p:sp>
        <p:nvSpPr>
          <p:cNvPr id="932" name="Google Shape;932;p55"/>
          <p:cNvSpPr txBox="1">
            <a:spLocks noGrp="1"/>
          </p:cNvSpPr>
          <p:nvPr>
            <p:ph type="body" idx="4294967295"/>
          </p:nvPr>
        </p:nvSpPr>
        <p:spPr>
          <a:xfrm>
            <a:off x="1220500" y="1299875"/>
            <a:ext cx="7047300" cy="440100"/>
          </a:xfrm>
          <a:prstGeom prst="rect">
            <a:avLst/>
          </a:prstGeom>
        </p:spPr>
        <p:txBody>
          <a:bodyPr spcFirstLastPara="1" wrap="square" lIns="91425" tIns="91425" rIns="91425" bIns="91425" anchor="t" anchorCtr="0">
            <a:noAutofit/>
          </a:bodyPr>
          <a:lstStyle/>
          <a:p>
            <a:pPr marL="0" marR="0" lvl="0" indent="0" algn="l" rtl="0">
              <a:lnSpc>
                <a:spcPct val="115000"/>
              </a:lnSpc>
              <a:spcBef>
                <a:spcPts val="1400"/>
              </a:spcBef>
              <a:spcAft>
                <a:spcPts val="0"/>
              </a:spcAft>
              <a:buNone/>
            </a:pPr>
            <a:r>
              <a:rPr lang="en" sz="1200">
                <a:solidFill>
                  <a:srgbClr val="FFFFFF"/>
                </a:solidFill>
                <a:latin typeface="Arial"/>
                <a:ea typeface="Arial"/>
                <a:cs typeface="Arial"/>
                <a:sym typeface="Arial"/>
              </a:rPr>
              <a:t>In order to use this template, you must credit </a:t>
            </a:r>
            <a:r>
              <a:rPr lang="en" b="1" u="sng">
                <a:solidFill>
                  <a:srgbClr val="869FB2"/>
                </a:solidFill>
                <a:latin typeface="Arial"/>
                <a:ea typeface="Arial"/>
                <a:cs typeface="Arial"/>
                <a:sym typeface="Arial"/>
              </a:rPr>
              <a:t>S</a:t>
            </a:r>
            <a:r>
              <a:rPr lang="en" sz="1200" b="1" u="sng">
                <a:solidFill>
                  <a:srgbClr val="869FB2"/>
                </a:solidFill>
                <a:latin typeface="Arial"/>
                <a:ea typeface="Arial"/>
                <a:cs typeface="Arial"/>
                <a:sym typeface="Arial"/>
                <a:hlinkClick r:id="rId3">
                  <a:extLst>
                    <a:ext uri="{A12FA001-AC4F-418D-AE19-62706E023703}">
                      <ahyp:hlinkClr xmlns:ahyp="http://schemas.microsoft.com/office/drawing/2018/hyperlinkcolor" val="tx"/>
                    </a:ext>
                  </a:extLst>
                </a:hlinkClick>
              </a:rPr>
              <a:t>lidesgo</a:t>
            </a:r>
            <a:r>
              <a:rPr lang="en" sz="1200">
                <a:solidFill>
                  <a:srgbClr val="435D74"/>
                </a:solidFill>
                <a:latin typeface="Arial"/>
                <a:ea typeface="Arial"/>
                <a:cs typeface="Arial"/>
                <a:sym typeface="Arial"/>
              </a:rPr>
              <a:t> </a:t>
            </a:r>
            <a:r>
              <a:rPr lang="en" sz="1200">
                <a:solidFill>
                  <a:srgbClr val="FFFFFF"/>
                </a:solidFill>
                <a:latin typeface="Arial"/>
                <a:ea typeface="Arial"/>
                <a:cs typeface="Arial"/>
                <a:sym typeface="Arial"/>
              </a:rPr>
              <a:t>by keeping the </a:t>
            </a:r>
            <a:r>
              <a:rPr lang="en" sz="1200" b="1">
                <a:solidFill>
                  <a:srgbClr val="869FB2"/>
                </a:solidFill>
                <a:uFill>
                  <a:noFill/>
                </a:uFill>
                <a:latin typeface="Arial"/>
                <a:ea typeface="Arial"/>
                <a:cs typeface="Arial"/>
                <a:sym typeface="Arial"/>
                <a:hlinkClick r:id="rId4" action="ppaction://hlinksldjump">
                  <a:extLst>
                    <a:ext uri="{A12FA001-AC4F-418D-AE19-62706E023703}">
                      <ahyp:hlinkClr xmlns:ahyp="http://schemas.microsoft.com/office/drawing/2018/hyperlinkcolor" val="tx"/>
                    </a:ext>
                  </a:extLst>
                </a:hlinkClick>
              </a:rPr>
              <a:t>Thanks</a:t>
            </a:r>
            <a:r>
              <a:rPr lang="en" sz="1200">
                <a:solidFill>
                  <a:srgbClr val="FFFFFF"/>
                </a:solidFill>
                <a:latin typeface="Arial"/>
                <a:ea typeface="Arial"/>
                <a:cs typeface="Arial"/>
                <a:sym typeface="Arial"/>
              </a:rPr>
              <a:t> slide.</a:t>
            </a:r>
            <a:endParaRPr sz="1200">
              <a:solidFill>
                <a:srgbClr val="FFFFFF"/>
              </a:solidFill>
              <a:latin typeface="Arial"/>
              <a:ea typeface="Arial"/>
              <a:cs typeface="Arial"/>
              <a:sym typeface="Arial"/>
            </a:endParaRPr>
          </a:p>
          <a:p>
            <a:pPr marL="0" marR="0" lvl="0" indent="0" algn="l" rtl="0">
              <a:lnSpc>
                <a:spcPct val="115000"/>
              </a:lnSpc>
              <a:spcBef>
                <a:spcPts val="1400"/>
              </a:spcBef>
              <a:spcAft>
                <a:spcPts val="0"/>
              </a:spcAft>
              <a:buNone/>
            </a:pPr>
            <a:r>
              <a:rPr lang="en" sz="1100" b="1">
                <a:solidFill>
                  <a:srgbClr val="869FB2"/>
                </a:solidFill>
                <a:latin typeface="Arial"/>
                <a:ea typeface="Arial"/>
                <a:cs typeface="Arial"/>
                <a:sym typeface="Arial"/>
              </a:rPr>
              <a:t>You are allowed to:</a:t>
            </a:r>
            <a:endParaRPr sz="1100" b="1">
              <a:solidFill>
                <a:srgbClr val="869FB2"/>
              </a:solidFill>
              <a:latin typeface="Arial"/>
              <a:ea typeface="Arial"/>
              <a:cs typeface="Arial"/>
              <a:sym typeface="Arial"/>
            </a:endParaRPr>
          </a:p>
          <a:p>
            <a:pPr marL="0" lvl="0" indent="0" algn="l" rtl="0">
              <a:lnSpc>
                <a:spcPct val="115000"/>
              </a:lnSpc>
              <a:spcBef>
                <a:spcPts val="400"/>
              </a:spcBef>
              <a:spcAft>
                <a:spcPts val="0"/>
              </a:spcAft>
              <a:buNone/>
            </a:pPr>
            <a:r>
              <a:rPr lang="en" sz="1100">
                <a:solidFill>
                  <a:srgbClr val="FFFFFF"/>
                </a:solidFill>
                <a:latin typeface="Arial"/>
                <a:ea typeface="Arial"/>
                <a:cs typeface="Arial"/>
                <a:sym typeface="Arial"/>
              </a:rPr>
              <a:t>- Modify this template.</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Use it for both personal and commercial projects.</a:t>
            </a:r>
            <a:endParaRPr sz="1100">
              <a:solidFill>
                <a:srgbClr val="FFFFFF"/>
              </a:solidFill>
              <a:latin typeface="Arial"/>
              <a:ea typeface="Arial"/>
              <a:cs typeface="Arial"/>
              <a:sym typeface="Arial"/>
            </a:endParaRPr>
          </a:p>
          <a:p>
            <a:pPr marL="0" lvl="0" indent="0" algn="l" rtl="0">
              <a:lnSpc>
                <a:spcPct val="115000"/>
              </a:lnSpc>
              <a:spcBef>
                <a:spcPts val="1400"/>
              </a:spcBef>
              <a:spcAft>
                <a:spcPts val="0"/>
              </a:spcAft>
              <a:buNone/>
            </a:pPr>
            <a:r>
              <a:rPr lang="en" sz="1100" b="1">
                <a:solidFill>
                  <a:srgbClr val="869FB2"/>
                </a:solidFill>
                <a:latin typeface="Arial"/>
                <a:ea typeface="Arial"/>
                <a:cs typeface="Arial"/>
                <a:sym typeface="Arial"/>
              </a:rPr>
              <a:t>You are not allowed to:</a:t>
            </a:r>
            <a:endParaRPr sz="1100" b="1">
              <a:solidFill>
                <a:srgbClr val="869FB2"/>
              </a:solidFill>
              <a:latin typeface="Arial"/>
              <a:ea typeface="Arial"/>
              <a:cs typeface="Arial"/>
              <a:sym typeface="Arial"/>
            </a:endParaRPr>
          </a:p>
          <a:p>
            <a:pPr marL="0" lvl="0" indent="0" algn="l" rtl="0">
              <a:lnSpc>
                <a:spcPct val="115000"/>
              </a:lnSpc>
              <a:spcBef>
                <a:spcPts val="400"/>
              </a:spcBef>
              <a:spcAft>
                <a:spcPts val="0"/>
              </a:spcAft>
              <a:buNone/>
            </a:pPr>
            <a:r>
              <a:rPr lang="en" sz="1100">
                <a:solidFill>
                  <a:srgbClr val="FFFFFF"/>
                </a:solidFill>
                <a:latin typeface="Arial"/>
                <a:ea typeface="Arial"/>
                <a:cs typeface="Arial"/>
                <a:sym typeface="Arial"/>
              </a:rPr>
              <a:t>- Sublicense, sell or rent any of Slidesgo Content (or a modified version of Slidesgo Content).</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Distribute Slidesgo Content unless it has been expressly authorized by Slidesgo.</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Include Slidesgo Content in an online or offline database or file.</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Offer Slidesgo templates (or modified versions of Slidesgo templates) for download.</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Acquire the copyright of Slidesgo Content.</a:t>
            </a:r>
            <a:endParaRPr sz="1100">
              <a:solidFill>
                <a:srgbClr val="FFFFFF"/>
              </a:solidFill>
              <a:latin typeface="Arial"/>
              <a:ea typeface="Arial"/>
              <a:cs typeface="Arial"/>
              <a:sym typeface="Arial"/>
            </a:endParaRPr>
          </a:p>
          <a:p>
            <a:pPr marL="0" lvl="0" indent="0" algn="ctr" rtl="0">
              <a:spcBef>
                <a:spcPts val="0"/>
              </a:spcBef>
              <a:spcAft>
                <a:spcPts val="0"/>
              </a:spcAft>
              <a:buNone/>
            </a:pPr>
            <a:endParaRPr sz="1100">
              <a:solidFill>
                <a:srgbClr val="435D74"/>
              </a:solidFill>
              <a:latin typeface="Arial"/>
              <a:ea typeface="Arial"/>
              <a:cs typeface="Arial"/>
              <a:sym typeface="Arial"/>
            </a:endParaRPr>
          </a:p>
          <a:p>
            <a:pPr marL="0" lvl="0" indent="0" algn="ctr" rtl="0">
              <a:spcBef>
                <a:spcPts val="0"/>
              </a:spcBef>
              <a:spcAft>
                <a:spcPts val="0"/>
              </a:spcAft>
              <a:buNone/>
            </a:pPr>
            <a:endParaRPr sz="1400">
              <a:solidFill>
                <a:srgbClr val="435D74"/>
              </a:solidFill>
              <a:latin typeface="Arial"/>
              <a:ea typeface="Arial"/>
              <a:cs typeface="Arial"/>
              <a:sym typeface="Arial"/>
            </a:endParaRPr>
          </a:p>
          <a:p>
            <a:pPr marL="0" lvl="0" indent="0" algn="l" rtl="0">
              <a:spcBef>
                <a:spcPts val="0"/>
              </a:spcBef>
              <a:spcAft>
                <a:spcPts val="0"/>
              </a:spcAft>
              <a:buNone/>
            </a:pPr>
            <a:endParaRPr sz="1400">
              <a:solidFill>
                <a:srgbClr val="435D74"/>
              </a:solidFill>
              <a:latin typeface="Arial"/>
              <a:ea typeface="Arial"/>
              <a:cs typeface="Arial"/>
              <a:sym typeface="Arial"/>
            </a:endParaRPr>
          </a:p>
        </p:txBody>
      </p:sp>
      <p:sp>
        <p:nvSpPr>
          <p:cNvPr id="933" name="Google Shape;933;p55"/>
          <p:cNvSpPr txBox="1">
            <a:spLocks noGrp="1"/>
          </p:cNvSpPr>
          <p:nvPr>
            <p:ph type="body" idx="4294967295"/>
          </p:nvPr>
        </p:nvSpPr>
        <p:spPr>
          <a:xfrm>
            <a:off x="1048350" y="4124425"/>
            <a:ext cx="7047300" cy="44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rgbClr val="FFFFFF"/>
                </a:solidFill>
                <a:latin typeface="Arial"/>
                <a:ea typeface="Arial"/>
                <a:cs typeface="Arial"/>
                <a:sym typeface="Arial"/>
              </a:rPr>
              <a:t>For more information about editing slides, please </a:t>
            </a:r>
            <a:r>
              <a:rPr lang="en">
                <a:solidFill>
                  <a:srgbClr val="FFFFFF"/>
                </a:solidFill>
                <a:latin typeface="Arial"/>
                <a:ea typeface="Arial"/>
                <a:cs typeface="Arial"/>
                <a:sym typeface="Arial"/>
              </a:rPr>
              <a:t>read </a:t>
            </a:r>
            <a:r>
              <a:rPr lang="en" sz="1200">
                <a:solidFill>
                  <a:srgbClr val="FFFFFF"/>
                </a:solidFill>
                <a:latin typeface="Arial"/>
                <a:ea typeface="Arial"/>
                <a:cs typeface="Arial"/>
                <a:sym typeface="Arial"/>
              </a:rPr>
              <a:t>our FAQs or visit Slidesgo School:</a:t>
            </a:r>
            <a:endParaRPr sz="1200">
              <a:solidFill>
                <a:srgbClr val="FFFFFF"/>
              </a:solidFill>
              <a:latin typeface="Arial"/>
              <a:ea typeface="Arial"/>
              <a:cs typeface="Arial"/>
              <a:sym typeface="Arial"/>
            </a:endParaRPr>
          </a:p>
          <a:p>
            <a:pPr marL="0" lvl="0" indent="0" algn="ctr" rtl="0">
              <a:spcBef>
                <a:spcPts val="0"/>
              </a:spcBef>
              <a:spcAft>
                <a:spcPts val="0"/>
              </a:spcAft>
              <a:buNone/>
            </a:pPr>
            <a:r>
              <a:rPr lang="en" sz="1200" u="sng">
                <a:solidFill>
                  <a:srgbClr val="869FB2"/>
                </a:solidFill>
                <a:latin typeface="Arial"/>
                <a:ea typeface="Arial"/>
                <a:cs typeface="Arial"/>
                <a:sym typeface="Arial"/>
                <a:hlinkClick r:id="rId5">
                  <a:extLst>
                    <a:ext uri="{A12FA001-AC4F-418D-AE19-62706E023703}">
                      <ahyp:hlinkClr xmlns:ahyp="http://schemas.microsoft.com/office/drawing/2018/hyperlinkcolor" val="tx"/>
                    </a:ext>
                  </a:extLst>
                </a:hlinkClick>
              </a:rPr>
              <a:t>https://slidesgo.com/faqs</a:t>
            </a:r>
            <a:r>
              <a:rPr lang="en" sz="1400">
                <a:solidFill>
                  <a:srgbClr val="FFFFFF"/>
                </a:solidFill>
                <a:latin typeface="Arial"/>
                <a:ea typeface="Arial"/>
                <a:cs typeface="Arial"/>
                <a:sym typeface="Arial"/>
              </a:rPr>
              <a:t> </a:t>
            </a:r>
            <a:r>
              <a:rPr lang="en" sz="1200">
                <a:solidFill>
                  <a:srgbClr val="FFFFFF"/>
                </a:solidFill>
                <a:latin typeface="Arial"/>
                <a:ea typeface="Arial"/>
                <a:cs typeface="Arial"/>
                <a:sym typeface="Arial"/>
              </a:rPr>
              <a:t>and</a:t>
            </a:r>
            <a:r>
              <a:rPr lang="en" sz="1400">
                <a:solidFill>
                  <a:srgbClr val="FFFFFF"/>
                </a:solidFill>
                <a:latin typeface="Arial"/>
                <a:ea typeface="Arial"/>
                <a:cs typeface="Arial"/>
                <a:sym typeface="Arial"/>
              </a:rPr>
              <a:t> </a:t>
            </a:r>
            <a:r>
              <a:rPr lang="en" sz="1200" u="sng">
                <a:solidFill>
                  <a:srgbClr val="869FB2"/>
                </a:solidFill>
                <a:latin typeface="Arial"/>
                <a:ea typeface="Arial"/>
                <a:cs typeface="Arial"/>
                <a:sym typeface="Arial"/>
                <a:hlinkClick r:id="rId6">
                  <a:extLst>
                    <a:ext uri="{A12FA001-AC4F-418D-AE19-62706E023703}">
                      <ahyp:hlinkClr xmlns:ahyp="http://schemas.microsoft.com/office/drawing/2018/hyperlinkcolor" val="tx"/>
                    </a:ext>
                  </a:extLst>
                </a:hlinkClick>
              </a:rPr>
              <a:t>https://slidesgo.com/slidesgo-school</a:t>
            </a:r>
            <a:endParaRPr sz="1200" u="sng">
              <a:solidFill>
                <a:srgbClr val="869FB2"/>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29"/>
          <p:cNvSpPr txBox="1">
            <a:spLocks noGrp="1"/>
          </p:cNvSpPr>
          <p:nvPr>
            <p:ph type="title" idx="5"/>
          </p:nvPr>
        </p:nvSpPr>
        <p:spPr>
          <a:xfrm>
            <a:off x="1278000" y="342000"/>
            <a:ext cx="6588000" cy="669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TABLE OF CONTENTS</a:t>
            </a:r>
            <a:endParaRPr/>
          </a:p>
        </p:txBody>
      </p:sp>
      <p:sp>
        <p:nvSpPr>
          <p:cNvPr id="348" name="Google Shape;348;p29"/>
          <p:cNvSpPr txBox="1">
            <a:spLocks noGrp="1"/>
          </p:cNvSpPr>
          <p:nvPr>
            <p:ph type="ctrTitle"/>
          </p:nvPr>
        </p:nvSpPr>
        <p:spPr>
          <a:xfrm flipH="1">
            <a:off x="2189800" y="1848349"/>
            <a:ext cx="2163900" cy="240900"/>
          </a:xfrm>
          <a:prstGeom prst="rect">
            <a:avLst/>
          </a:prstGeom>
        </p:spPr>
        <p:txBody>
          <a:bodyPr spcFirstLastPara="1" wrap="square" lIns="91425" tIns="0" rIns="91425" bIns="0" anchor="b" anchorCtr="0">
            <a:noAutofit/>
          </a:bodyPr>
          <a:lstStyle/>
          <a:p>
            <a:pPr marL="0" lvl="0" indent="0" algn="l" rtl="0">
              <a:spcBef>
                <a:spcPts val="0"/>
              </a:spcBef>
              <a:spcAft>
                <a:spcPts val="0"/>
              </a:spcAft>
              <a:buNone/>
            </a:pPr>
            <a:r>
              <a:rPr lang="en" sz="3500" b="1"/>
              <a:t>01</a:t>
            </a:r>
            <a:endParaRPr sz="3500" b="1"/>
          </a:p>
        </p:txBody>
      </p:sp>
      <p:sp>
        <p:nvSpPr>
          <p:cNvPr id="349" name="Google Shape;349;p29"/>
          <p:cNvSpPr txBox="1">
            <a:spLocks noGrp="1"/>
          </p:cNvSpPr>
          <p:nvPr>
            <p:ph type="subTitle" idx="1"/>
          </p:nvPr>
        </p:nvSpPr>
        <p:spPr>
          <a:xfrm flipH="1">
            <a:off x="2189801" y="2162325"/>
            <a:ext cx="2163900" cy="426600"/>
          </a:xfrm>
          <a:prstGeom prst="rect">
            <a:avLst/>
          </a:prstGeom>
        </p:spPr>
        <p:txBody>
          <a:bodyPr spcFirstLastPara="1" wrap="square" lIns="91425" tIns="0" rIns="91425" bIns="0" anchor="t" anchorCtr="0">
            <a:noAutofit/>
          </a:bodyPr>
          <a:lstStyle/>
          <a:p>
            <a:pPr marL="0" lvl="0" indent="0" algn="l" rtl="0">
              <a:spcBef>
                <a:spcPts val="0"/>
              </a:spcBef>
              <a:spcAft>
                <a:spcPts val="0"/>
              </a:spcAft>
              <a:buNone/>
            </a:pPr>
            <a:r>
              <a:rPr lang="en" sz="2200" b="1">
                <a:latin typeface="Overpass Mono"/>
                <a:ea typeface="Overpass Mono"/>
                <a:cs typeface="Overpass Mono"/>
                <a:sym typeface="Overpass Mono"/>
              </a:rPr>
              <a:t>Overview</a:t>
            </a:r>
            <a:endParaRPr sz="2200" b="1">
              <a:latin typeface="Overpass Mono"/>
              <a:ea typeface="Overpass Mono"/>
              <a:cs typeface="Overpass Mono"/>
              <a:sym typeface="Overpass Mono"/>
            </a:endParaRPr>
          </a:p>
        </p:txBody>
      </p:sp>
      <p:sp>
        <p:nvSpPr>
          <p:cNvPr id="350" name="Google Shape;350;p29"/>
          <p:cNvSpPr txBox="1">
            <a:spLocks noGrp="1"/>
          </p:cNvSpPr>
          <p:nvPr>
            <p:ph type="ctrTitle" idx="2"/>
          </p:nvPr>
        </p:nvSpPr>
        <p:spPr>
          <a:xfrm flipH="1">
            <a:off x="4811675" y="1848401"/>
            <a:ext cx="2163900" cy="240900"/>
          </a:xfrm>
          <a:prstGeom prst="rect">
            <a:avLst/>
          </a:prstGeom>
        </p:spPr>
        <p:txBody>
          <a:bodyPr spcFirstLastPara="1" wrap="square" lIns="91425" tIns="0" rIns="91425" bIns="0" anchor="b" anchorCtr="0">
            <a:noAutofit/>
          </a:bodyPr>
          <a:lstStyle/>
          <a:p>
            <a:pPr marL="0" lvl="0" indent="0" algn="r" rtl="0">
              <a:spcBef>
                <a:spcPts val="0"/>
              </a:spcBef>
              <a:spcAft>
                <a:spcPts val="0"/>
              </a:spcAft>
              <a:buNone/>
            </a:pPr>
            <a:r>
              <a:rPr lang="en" sz="3500" b="1"/>
              <a:t>03</a:t>
            </a:r>
            <a:endParaRPr sz="3500" b="1"/>
          </a:p>
        </p:txBody>
      </p:sp>
      <p:sp>
        <p:nvSpPr>
          <p:cNvPr id="351" name="Google Shape;351;p29"/>
          <p:cNvSpPr txBox="1">
            <a:spLocks noGrp="1"/>
          </p:cNvSpPr>
          <p:nvPr>
            <p:ph type="subTitle" idx="3"/>
          </p:nvPr>
        </p:nvSpPr>
        <p:spPr>
          <a:xfrm flipH="1">
            <a:off x="4811675" y="2163531"/>
            <a:ext cx="2163900" cy="426600"/>
          </a:xfrm>
          <a:prstGeom prst="rect">
            <a:avLst/>
          </a:prstGeom>
        </p:spPr>
        <p:txBody>
          <a:bodyPr spcFirstLastPara="1" wrap="square" lIns="91425" tIns="0" rIns="91425" bIns="0" anchor="t" anchorCtr="0">
            <a:noAutofit/>
          </a:bodyPr>
          <a:lstStyle/>
          <a:p>
            <a:pPr marL="0" lvl="0" indent="0" algn="r" rtl="0">
              <a:spcBef>
                <a:spcPts val="0"/>
              </a:spcBef>
              <a:spcAft>
                <a:spcPts val="0"/>
              </a:spcAft>
              <a:buNone/>
            </a:pPr>
            <a:r>
              <a:rPr lang="en" sz="2200" b="1">
                <a:latin typeface="Overpass Mono"/>
                <a:ea typeface="Overpass Mono"/>
                <a:cs typeface="Overpass Mono"/>
                <a:sym typeface="Overpass Mono"/>
              </a:rPr>
              <a:t>Assignment</a:t>
            </a:r>
            <a:endParaRPr sz="2200" b="1">
              <a:latin typeface="Overpass Mono"/>
              <a:ea typeface="Overpass Mono"/>
              <a:cs typeface="Overpass Mono"/>
              <a:sym typeface="Overpass Mono"/>
            </a:endParaRPr>
          </a:p>
        </p:txBody>
      </p:sp>
      <p:sp>
        <p:nvSpPr>
          <p:cNvPr id="352" name="Google Shape;352;p29"/>
          <p:cNvSpPr txBox="1">
            <a:spLocks noGrp="1"/>
          </p:cNvSpPr>
          <p:nvPr>
            <p:ph type="ctrTitle" idx="6"/>
          </p:nvPr>
        </p:nvSpPr>
        <p:spPr>
          <a:xfrm flipH="1">
            <a:off x="2189800" y="3258286"/>
            <a:ext cx="2163900" cy="240900"/>
          </a:xfrm>
          <a:prstGeom prst="rect">
            <a:avLst/>
          </a:prstGeom>
        </p:spPr>
        <p:txBody>
          <a:bodyPr spcFirstLastPara="1" wrap="square" lIns="91425" tIns="0" rIns="91425" bIns="0" anchor="b" anchorCtr="0">
            <a:noAutofit/>
          </a:bodyPr>
          <a:lstStyle/>
          <a:p>
            <a:pPr marL="0" lvl="0" indent="0" algn="l" rtl="0">
              <a:spcBef>
                <a:spcPts val="0"/>
              </a:spcBef>
              <a:spcAft>
                <a:spcPts val="0"/>
              </a:spcAft>
              <a:buNone/>
            </a:pPr>
            <a:r>
              <a:rPr lang="en"/>
              <a:t>02</a:t>
            </a:r>
            <a:endParaRPr/>
          </a:p>
        </p:txBody>
      </p:sp>
      <p:sp>
        <p:nvSpPr>
          <p:cNvPr id="353" name="Google Shape;353;p29"/>
          <p:cNvSpPr txBox="1">
            <a:spLocks noGrp="1"/>
          </p:cNvSpPr>
          <p:nvPr>
            <p:ph type="subTitle" idx="7"/>
          </p:nvPr>
        </p:nvSpPr>
        <p:spPr>
          <a:xfrm flipH="1">
            <a:off x="2189801" y="3572262"/>
            <a:ext cx="2163900" cy="426600"/>
          </a:xfrm>
          <a:prstGeom prst="rect">
            <a:avLst/>
          </a:prstGeom>
        </p:spPr>
        <p:txBody>
          <a:bodyPr spcFirstLastPara="1" wrap="square" lIns="91425" tIns="0" rIns="91425" bIns="0" anchor="t" anchorCtr="0">
            <a:noAutofit/>
          </a:bodyPr>
          <a:lstStyle/>
          <a:p>
            <a:pPr marL="0" lvl="0" indent="0" algn="l" rtl="0">
              <a:spcBef>
                <a:spcPts val="0"/>
              </a:spcBef>
              <a:spcAft>
                <a:spcPts val="0"/>
              </a:spcAft>
              <a:buNone/>
            </a:pPr>
            <a:r>
              <a:rPr lang="en"/>
              <a:t>Features of the topic</a:t>
            </a:r>
            <a:endParaRPr/>
          </a:p>
        </p:txBody>
      </p:sp>
      <p:sp>
        <p:nvSpPr>
          <p:cNvPr id="354" name="Google Shape;354;p29"/>
          <p:cNvSpPr txBox="1">
            <a:spLocks noGrp="1"/>
          </p:cNvSpPr>
          <p:nvPr>
            <p:ph type="ctrTitle" idx="8"/>
          </p:nvPr>
        </p:nvSpPr>
        <p:spPr>
          <a:xfrm flipH="1">
            <a:off x="4811675" y="3258338"/>
            <a:ext cx="2163900" cy="240900"/>
          </a:xfrm>
          <a:prstGeom prst="rect">
            <a:avLst/>
          </a:prstGeom>
        </p:spPr>
        <p:txBody>
          <a:bodyPr spcFirstLastPara="1" wrap="square" lIns="91425" tIns="0" rIns="91425" bIns="0" anchor="b" anchorCtr="0">
            <a:noAutofit/>
          </a:bodyPr>
          <a:lstStyle/>
          <a:p>
            <a:pPr marL="0" lvl="0" indent="0" algn="r" rtl="0">
              <a:spcBef>
                <a:spcPts val="0"/>
              </a:spcBef>
              <a:spcAft>
                <a:spcPts val="0"/>
              </a:spcAft>
              <a:buNone/>
            </a:pPr>
            <a:r>
              <a:rPr lang="en"/>
              <a:t>04</a:t>
            </a:r>
            <a:endParaRPr/>
          </a:p>
        </p:txBody>
      </p:sp>
      <p:sp>
        <p:nvSpPr>
          <p:cNvPr id="355" name="Google Shape;355;p29"/>
          <p:cNvSpPr txBox="1">
            <a:spLocks noGrp="1"/>
          </p:cNvSpPr>
          <p:nvPr>
            <p:ph type="subTitle" idx="9"/>
          </p:nvPr>
        </p:nvSpPr>
        <p:spPr>
          <a:xfrm flipH="1">
            <a:off x="4811675" y="3573468"/>
            <a:ext cx="2163900" cy="426600"/>
          </a:xfrm>
          <a:prstGeom prst="rect">
            <a:avLst/>
          </a:prstGeom>
        </p:spPr>
        <p:txBody>
          <a:bodyPr spcFirstLastPara="1" wrap="square" lIns="91425" tIns="0" rIns="91425" bIns="0" anchor="t" anchorCtr="0">
            <a:noAutofit/>
          </a:bodyPr>
          <a:lstStyle/>
          <a:p>
            <a:pPr marL="0" lvl="0" indent="0" algn="r" rtl="0">
              <a:spcBef>
                <a:spcPts val="0"/>
              </a:spcBef>
              <a:spcAft>
                <a:spcPts val="0"/>
              </a:spcAft>
              <a:buNone/>
            </a:pPr>
            <a:r>
              <a:rPr lang="en"/>
              <a:t>About the Topic</a:t>
            </a:r>
            <a:endParaRPr/>
          </a:p>
          <a:p>
            <a:pPr marL="0" lvl="0" indent="0" algn="r" rtl="0">
              <a:spcBef>
                <a:spcPts val="0"/>
              </a:spcBef>
              <a:spcAft>
                <a:spcPts val="0"/>
              </a:spcAft>
              <a:buNone/>
            </a:pPr>
            <a:endParaRPr/>
          </a:p>
          <a:p>
            <a:pPr marL="0" lvl="0" indent="0" algn="r" rtl="0">
              <a:spcBef>
                <a:spcPts val="0"/>
              </a:spcBef>
              <a:spcAft>
                <a:spcPts val="0"/>
              </a:spcAft>
              <a:buNone/>
            </a:pP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37"/>
        <p:cNvGrpSpPr/>
        <p:nvPr/>
      </p:nvGrpSpPr>
      <p:grpSpPr>
        <a:xfrm>
          <a:off x="0" y="0"/>
          <a:ext cx="0" cy="0"/>
          <a:chOff x="0" y="0"/>
          <a:chExt cx="0" cy="0"/>
        </a:xfrm>
      </p:grpSpPr>
      <p:sp>
        <p:nvSpPr>
          <p:cNvPr id="938" name="Google Shape;938;p56"/>
          <p:cNvSpPr txBox="1">
            <a:spLocks noGrp="1"/>
          </p:cNvSpPr>
          <p:nvPr>
            <p:ph type="title" idx="4294967295"/>
          </p:nvPr>
        </p:nvSpPr>
        <p:spPr>
          <a:xfrm>
            <a:off x="1048350" y="95440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Fonts &amp; colors used</a:t>
            </a:r>
            <a:endParaRPr>
              <a:solidFill>
                <a:srgbClr val="FFFFFF"/>
              </a:solidFill>
              <a:latin typeface="Arial"/>
              <a:ea typeface="Arial"/>
              <a:cs typeface="Arial"/>
              <a:sym typeface="Arial"/>
            </a:endParaRPr>
          </a:p>
        </p:txBody>
      </p:sp>
      <p:sp>
        <p:nvSpPr>
          <p:cNvPr id="939" name="Google Shape;939;p56"/>
          <p:cNvSpPr txBox="1">
            <a:spLocks noGrp="1"/>
          </p:cNvSpPr>
          <p:nvPr>
            <p:ph type="body" idx="4294967295"/>
          </p:nvPr>
        </p:nvSpPr>
        <p:spPr>
          <a:xfrm>
            <a:off x="1068100" y="1457875"/>
            <a:ext cx="7047300" cy="44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rgbClr val="FFFFFF"/>
                </a:solidFill>
                <a:latin typeface="Arial"/>
                <a:ea typeface="Arial"/>
                <a:cs typeface="Arial"/>
                <a:sym typeface="Arial"/>
              </a:rPr>
              <a:t>This presentation has been made using the following fonts:</a:t>
            </a:r>
            <a:endParaRPr sz="1200">
              <a:solidFill>
                <a:srgbClr val="FFFFFF"/>
              </a:solidFill>
              <a:latin typeface="Arial"/>
              <a:ea typeface="Arial"/>
              <a:cs typeface="Arial"/>
              <a:sym typeface="Arial"/>
            </a:endParaRPr>
          </a:p>
          <a:p>
            <a:pPr marL="0" lvl="0" indent="0" algn="l" rtl="0">
              <a:spcBef>
                <a:spcPts val="0"/>
              </a:spcBef>
              <a:spcAft>
                <a:spcPts val="0"/>
              </a:spcAft>
              <a:buNone/>
            </a:pPr>
            <a:endParaRPr sz="1400">
              <a:solidFill>
                <a:srgbClr val="435D74"/>
              </a:solidFill>
              <a:latin typeface="Arial"/>
              <a:ea typeface="Arial"/>
              <a:cs typeface="Arial"/>
              <a:sym typeface="Arial"/>
            </a:endParaRPr>
          </a:p>
        </p:txBody>
      </p:sp>
      <p:sp>
        <p:nvSpPr>
          <p:cNvPr id="940" name="Google Shape;940;p56"/>
          <p:cNvSpPr txBox="1">
            <a:spLocks noGrp="1"/>
          </p:cNvSpPr>
          <p:nvPr>
            <p:ph type="body" idx="4294967295"/>
          </p:nvPr>
        </p:nvSpPr>
        <p:spPr>
          <a:xfrm>
            <a:off x="1048350" y="1919049"/>
            <a:ext cx="7047300" cy="125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b="1">
                <a:solidFill>
                  <a:schemeClr val="lt1"/>
                </a:solidFill>
                <a:latin typeface="Arial"/>
                <a:ea typeface="Arial"/>
                <a:cs typeface="Arial"/>
                <a:sym typeface="Arial"/>
              </a:rPr>
              <a:t>Overpass Mono</a:t>
            </a:r>
            <a:endParaRPr b="1">
              <a:solidFill>
                <a:schemeClr val="lt1"/>
              </a:solidFill>
              <a:latin typeface="Arial"/>
              <a:ea typeface="Arial"/>
              <a:cs typeface="Arial"/>
              <a:sym typeface="Arial"/>
            </a:endParaRPr>
          </a:p>
          <a:p>
            <a:pPr marL="0" lvl="0" indent="0" algn="ctr" rtl="0">
              <a:spcBef>
                <a:spcPts val="0"/>
              </a:spcBef>
              <a:spcAft>
                <a:spcPts val="0"/>
              </a:spcAft>
              <a:buClr>
                <a:schemeClr val="dk1"/>
              </a:buClr>
              <a:buSzPts val="1100"/>
              <a:buFont typeface="Arial"/>
              <a:buNone/>
            </a:pPr>
            <a:r>
              <a:rPr lang="en">
                <a:solidFill>
                  <a:schemeClr val="lt1"/>
                </a:solidFill>
                <a:uFill>
                  <a:noFill/>
                </a:uFill>
                <a:latin typeface="Arial"/>
                <a:ea typeface="Arial"/>
                <a:cs typeface="Arial"/>
                <a:sym typeface="Arial"/>
                <a:hlinkClick r:id="rId3">
                  <a:extLst>
                    <a:ext uri="{A12FA001-AC4F-418D-AE19-62706E023703}">
                      <ahyp:hlinkClr xmlns:ahyp="http://schemas.microsoft.com/office/drawing/2018/hyperlinkcolor" val="tx"/>
                    </a:ext>
                  </a:extLst>
                </a:hlinkClick>
              </a:rPr>
              <a:t>(https://fonts.google.com/specimen/Overpass+Mono)</a:t>
            </a:r>
            <a:endParaRPr>
              <a:solidFill>
                <a:schemeClr val="lt1"/>
              </a:solidFill>
              <a:latin typeface="Arial"/>
              <a:ea typeface="Arial"/>
              <a:cs typeface="Arial"/>
              <a:sym typeface="Arial"/>
            </a:endParaRPr>
          </a:p>
          <a:p>
            <a:pPr marL="0" lvl="0" indent="0" algn="ctr" rtl="0">
              <a:spcBef>
                <a:spcPts val="0"/>
              </a:spcBef>
              <a:spcAft>
                <a:spcPts val="0"/>
              </a:spcAft>
              <a:buNone/>
            </a:pPr>
            <a:endParaRPr b="1">
              <a:solidFill>
                <a:srgbClr val="FFFFFF"/>
              </a:solidFill>
              <a:latin typeface="Arial"/>
              <a:ea typeface="Arial"/>
              <a:cs typeface="Arial"/>
              <a:sym typeface="Arial"/>
            </a:endParaRPr>
          </a:p>
          <a:p>
            <a:pPr marL="0" lvl="0" indent="0" algn="ctr" rtl="0">
              <a:spcBef>
                <a:spcPts val="0"/>
              </a:spcBef>
              <a:spcAft>
                <a:spcPts val="0"/>
              </a:spcAft>
              <a:buNone/>
            </a:pPr>
            <a:r>
              <a:rPr lang="en" b="1">
                <a:solidFill>
                  <a:srgbClr val="FFFFFF"/>
                </a:solidFill>
                <a:latin typeface="Arial"/>
                <a:ea typeface="Arial"/>
                <a:cs typeface="Arial"/>
                <a:sym typeface="Arial"/>
              </a:rPr>
              <a:t>Anaheim</a:t>
            </a:r>
            <a:endParaRPr b="1">
              <a:solidFill>
                <a:srgbClr val="FFFFFF"/>
              </a:solidFill>
              <a:latin typeface="Arial"/>
              <a:ea typeface="Arial"/>
              <a:cs typeface="Arial"/>
              <a:sym typeface="Arial"/>
            </a:endParaRPr>
          </a:p>
          <a:p>
            <a:pPr marL="0" lvl="0" indent="0" algn="ctr" rtl="0">
              <a:spcBef>
                <a:spcPts val="0"/>
              </a:spcBef>
              <a:spcAft>
                <a:spcPts val="0"/>
              </a:spcAft>
              <a:buNone/>
            </a:pPr>
            <a:r>
              <a:rPr lang="en">
                <a:solidFill>
                  <a:schemeClr val="lt1"/>
                </a:solidFill>
                <a:uFill>
                  <a:noFill/>
                </a:uFill>
                <a:latin typeface="Arial"/>
                <a:ea typeface="Arial"/>
                <a:cs typeface="Arial"/>
                <a:sym typeface="Arial"/>
                <a:hlinkClick r:id="rId4">
                  <a:extLst>
                    <a:ext uri="{A12FA001-AC4F-418D-AE19-62706E023703}">
                      <ahyp:hlinkClr xmlns:ahyp="http://schemas.microsoft.com/office/drawing/2018/hyperlinkcolor" val="tx"/>
                    </a:ext>
                  </a:extLst>
                </a:hlinkClick>
              </a:rPr>
              <a:t>(https://fonts.google.com/specimen/Anaheim)</a:t>
            </a:r>
            <a:endParaRPr>
              <a:solidFill>
                <a:schemeClr val="lt1"/>
              </a:solidFill>
              <a:latin typeface="Arial"/>
              <a:ea typeface="Arial"/>
              <a:cs typeface="Arial"/>
              <a:sym typeface="Arial"/>
            </a:endParaRPr>
          </a:p>
          <a:p>
            <a:pPr marL="0" lvl="0" indent="0" algn="ctr" rtl="0">
              <a:spcBef>
                <a:spcPts val="0"/>
              </a:spcBef>
              <a:spcAft>
                <a:spcPts val="0"/>
              </a:spcAft>
              <a:buClr>
                <a:schemeClr val="dk1"/>
              </a:buClr>
              <a:buSzPts val="1100"/>
              <a:buFont typeface="Arial"/>
              <a:buNone/>
            </a:pPr>
            <a:endParaRPr b="1">
              <a:solidFill>
                <a:srgbClr val="EFEFEF"/>
              </a:solidFill>
              <a:latin typeface="Arial"/>
              <a:ea typeface="Arial"/>
              <a:cs typeface="Arial"/>
              <a:sym typeface="Arial"/>
            </a:endParaRPr>
          </a:p>
        </p:txBody>
      </p:sp>
      <p:sp>
        <p:nvSpPr>
          <p:cNvPr id="941" name="Google Shape;941;p56"/>
          <p:cNvSpPr/>
          <p:nvPr/>
        </p:nvSpPr>
        <p:spPr>
          <a:xfrm>
            <a:off x="3645388" y="3498875"/>
            <a:ext cx="791400" cy="754200"/>
          </a:xfrm>
          <a:prstGeom prst="roundRect">
            <a:avLst>
              <a:gd name="adj" fmla="val 16667"/>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56"/>
          <p:cNvSpPr/>
          <p:nvPr/>
        </p:nvSpPr>
        <p:spPr>
          <a:xfrm>
            <a:off x="4707207" y="3498875"/>
            <a:ext cx="791400" cy="754200"/>
          </a:xfrm>
          <a:prstGeom prst="roundRect">
            <a:avLst>
              <a:gd name="adj" fmla="val 16667"/>
            </a:avLst>
          </a:prstGeom>
          <a:solidFill>
            <a:srgbClr val="00FFC5"/>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56"/>
          <p:cNvSpPr/>
          <p:nvPr/>
        </p:nvSpPr>
        <p:spPr>
          <a:xfrm>
            <a:off x="5769027" y="3498875"/>
            <a:ext cx="791400" cy="754200"/>
          </a:xfrm>
          <a:prstGeom prst="roundRect">
            <a:avLst>
              <a:gd name="adj" fmla="val 16667"/>
            </a:avLst>
          </a:prstGeom>
          <a:solidFill>
            <a:srgbClr val="EC008C"/>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56"/>
          <p:cNvSpPr/>
          <p:nvPr/>
        </p:nvSpPr>
        <p:spPr>
          <a:xfrm>
            <a:off x="2583563" y="3498875"/>
            <a:ext cx="791400" cy="754200"/>
          </a:xfrm>
          <a:prstGeom prst="roundRect">
            <a:avLst>
              <a:gd name="adj" fmla="val 16667"/>
            </a:avLst>
          </a:prstGeom>
          <a:solidFill>
            <a:srgbClr val="1B1464"/>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56"/>
          <p:cNvSpPr txBox="1"/>
          <p:nvPr/>
        </p:nvSpPr>
        <p:spPr>
          <a:xfrm>
            <a:off x="3645388"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1B1464"/>
                </a:solidFill>
              </a:rPr>
              <a:t>#ffffff</a:t>
            </a:r>
            <a:endParaRPr sz="1000">
              <a:solidFill>
                <a:srgbClr val="1B1464"/>
              </a:solidFill>
            </a:endParaRPr>
          </a:p>
        </p:txBody>
      </p:sp>
      <p:sp>
        <p:nvSpPr>
          <p:cNvPr id="946" name="Google Shape;946;p56"/>
          <p:cNvSpPr txBox="1"/>
          <p:nvPr/>
        </p:nvSpPr>
        <p:spPr>
          <a:xfrm>
            <a:off x="4707213"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1B1464"/>
                </a:solidFill>
              </a:rPr>
              <a:t>#00ffc5</a:t>
            </a:r>
            <a:endParaRPr sz="1000">
              <a:solidFill>
                <a:srgbClr val="1B1464"/>
              </a:solidFill>
            </a:endParaRPr>
          </a:p>
        </p:txBody>
      </p:sp>
      <p:sp>
        <p:nvSpPr>
          <p:cNvPr id="947" name="Google Shape;947;p56"/>
          <p:cNvSpPr txBox="1"/>
          <p:nvPr/>
        </p:nvSpPr>
        <p:spPr>
          <a:xfrm>
            <a:off x="5769038"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#ec008c</a:t>
            </a:r>
            <a:endParaRPr sz="1000">
              <a:solidFill>
                <a:srgbClr val="FFFFFF"/>
              </a:solidFill>
            </a:endParaRPr>
          </a:p>
        </p:txBody>
      </p:sp>
      <p:sp>
        <p:nvSpPr>
          <p:cNvPr id="948" name="Google Shape;948;p56"/>
          <p:cNvSpPr txBox="1"/>
          <p:nvPr/>
        </p:nvSpPr>
        <p:spPr>
          <a:xfrm>
            <a:off x="2583563"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#1b1464</a:t>
            </a:r>
            <a:endParaRPr sz="1000">
              <a:solidFill>
                <a:srgbClr val="FFFFFF"/>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52"/>
        <p:cNvGrpSpPr/>
        <p:nvPr/>
      </p:nvGrpSpPr>
      <p:grpSpPr>
        <a:xfrm>
          <a:off x="0" y="0"/>
          <a:ext cx="0" cy="0"/>
          <a:chOff x="0" y="0"/>
          <a:chExt cx="0" cy="0"/>
        </a:xfrm>
      </p:grpSpPr>
      <p:sp>
        <p:nvSpPr>
          <p:cNvPr id="953" name="Google Shape;953;p57"/>
          <p:cNvSpPr txBox="1">
            <a:spLocks noGrp="1"/>
          </p:cNvSpPr>
          <p:nvPr>
            <p:ph type="title" idx="4294967295"/>
          </p:nvPr>
        </p:nvSpPr>
        <p:spPr>
          <a:xfrm>
            <a:off x="1068100" y="666402"/>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Stories by Freepik</a:t>
            </a:r>
            <a:endParaRPr>
              <a:solidFill>
                <a:srgbClr val="FFFFFF"/>
              </a:solidFill>
              <a:latin typeface="Arial"/>
              <a:ea typeface="Arial"/>
              <a:cs typeface="Arial"/>
              <a:sym typeface="Arial"/>
            </a:endParaRPr>
          </a:p>
        </p:txBody>
      </p:sp>
      <p:sp>
        <p:nvSpPr>
          <p:cNvPr id="954" name="Google Shape;954;p57"/>
          <p:cNvSpPr txBox="1">
            <a:spLocks noGrp="1"/>
          </p:cNvSpPr>
          <p:nvPr>
            <p:ph type="body" idx="4294967295"/>
          </p:nvPr>
        </p:nvSpPr>
        <p:spPr>
          <a:xfrm>
            <a:off x="1252436" y="1169999"/>
            <a:ext cx="6630900" cy="318300"/>
          </a:xfrm>
          <a:prstGeom prst="rect">
            <a:avLst/>
          </a:prstGeom>
        </p:spPr>
        <p:txBody>
          <a:bodyPr spcFirstLastPara="1" wrap="square" lIns="91425" tIns="91425" rIns="91425" bIns="91425" anchor="t" anchorCtr="0">
            <a:noAutofit/>
          </a:bodyPr>
          <a:lstStyle/>
          <a:p>
            <a:pPr marL="0" marR="0" lvl="0" indent="0" algn="ctr" rtl="0">
              <a:lnSpc>
                <a:spcPct val="115000"/>
              </a:lnSpc>
              <a:spcBef>
                <a:spcPts val="0"/>
              </a:spcBef>
              <a:spcAft>
                <a:spcPts val="0"/>
              </a:spcAft>
              <a:buNone/>
            </a:pPr>
            <a:r>
              <a:rPr lang="en">
                <a:solidFill>
                  <a:srgbClr val="FFFFFF"/>
                </a:solidFill>
                <a:latin typeface="Arial"/>
                <a:ea typeface="Arial"/>
                <a:cs typeface="Arial"/>
                <a:sym typeface="Arial"/>
              </a:rPr>
              <a:t>Create your Story with our illustrated concepts. Choose the style you like the most, edit its colors, pick the background and layers you want to show and bring them to life with the animator panel! It will boost your presentation. Check out</a:t>
            </a:r>
            <a:r>
              <a:rPr lang="en">
                <a:solidFill>
                  <a:srgbClr val="869FB2"/>
                </a:solidFill>
                <a:latin typeface="Arial"/>
                <a:ea typeface="Arial"/>
                <a:cs typeface="Arial"/>
                <a:sym typeface="Arial"/>
              </a:rPr>
              <a:t> </a:t>
            </a:r>
            <a:r>
              <a:rPr lang="en">
                <a:solidFill>
                  <a:srgbClr val="869FB2"/>
                </a:solidFill>
                <a:uFill>
                  <a:noFill/>
                </a:uFill>
                <a:latin typeface="Arial"/>
                <a:ea typeface="Arial"/>
                <a:cs typeface="Arial"/>
                <a:sym typeface="Arial"/>
                <a:hlinkClick r:id="rId3">
                  <a:extLst>
                    <a:ext uri="{A12FA001-AC4F-418D-AE19-62706E023703}">
                      <ahyp:hlinkClr xmlns:ahyp="http://schemas.microsoft.com/office/drawing/2018/hyperlinkcolor" val="tx"/>
                    </a:ext>
                  </a:extLst>
                </a:hlinkClick>
              </a:rPr>
              <a:t>How it Works.</a:t>
            </a:r>
            <a:endParaRPr>
              <a:solidFill>
                <a:srgbClr val="869FB2"/>
              </a:solidFill>
              <a:latin typeface="Arial"/>
              <a:ea typeface="Arial"/>
              <a:cs typeface="Arial"/>
              <a:sym typeface="Arial"/>
            </a:endParaRPr>
          </a:p>
        </p:txBody>
      </p:sp>
      <p:pic>
        <p:nvPicPr>
          <p:cNvPr id="955" name="Google Shape;955;p57"/>
          <p:cNvPicPr preferRelativeResize="0"/>
          <p:nvPr/>
        </p:nvPicPr>
        <p:blipFill rotWithShape="1">
          <a:blip r:embed="rId4">
            <a:alphaModFix/>
          </a:blip>
          <a:srcRect t="16540" b="16547"/>
          <a:stretch/>
        </p:blipFill>
        <p:spPr>
          <a:xfrm>
            <a:off x="510820" y="2688639"/>
            <a:ext cx="1606719" cy="1075073"/>
          </a:xfrm>
          <a:prstGeom prst="rect">
            <a:avLst/>
          </a:prstGeom>
          <a:noFill/>
          <a:ln>
            <a:noFill/>
          </a:ln>
        </p:spPr>
      </p:pic>
      <p:sp>
        <p:nvSpPr>
          <p:cNvPr id="956" name="Google Shape;956;p57"/>
          <p:cNvSpPr txBox="1"/>
          <p:nvPr/>
        </p:nvSpPr>
        <p:spPr>
          <a:xfrm>
            <a:off x="678041"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5">
                  <a:extLst>
                    <a:ext uri="{A12FA001-AC4F-418D-AE19-62706E023703}">
                      <ahyp:hlinkClr xmlns:ahyp="http://schemas.microsoft.com/office/drawing/2018/hyperlinkcolor" val="tx"/>
                    </a:ext>
                  </a:extLst>
                </a:hlinkClick>
              </a:rPr>
              <a:t>Pana</a:t>
            </a:r>
            <a:endParaRPr>
              <a:solidFill>
                <a:srgbClr val="869FB2"/>
              </a:solidFill>
            </a:endParaRPr>
          </a:p>
        </p:txBody>
      </p:sp>
      <p:sp>
        <p:nvSpPr>
          <p:cNvPr id="957" name="Google Shape;957;p57"/>
          <p:cNvSpPr txBox="1"/>
          <p:nvPr/>
        </p:nvSpPr>
        <p:spPr>
          <a:xfrm>
            <a:off x="2289219"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6">
                  <a:extLst>
                    <a:ext uri="{A12FA001-AC4F-418D-AE19-62706E023703}">
                      <ahyp:hlinkClr xmlns:ahyp="http://schemas.microsoft.com/office/drawing/2018/hyperlinkcolor" val="tx"/>
                    </a:ext>
                  </a:extLst>
                </a:hlinkClick>
              </a:rPr>
              <a:t>Amico</a:t>
            </a:r>
            <a:endParaRPr>
              <a:solidFill>
                <a:srgbClr val="869FB2"/>
              </a:solidFill>
            </a:endParaRPr>
          </a:p>
        </p:txBody>
      </p:sp>
      <p:sp>
        <p:nvSpPr>
          <p:cNvPr id="958" name="Google Shape;958;p57"/>
          <p:cNvSpPr txBox="1"/>
          <p:nvPr/>
        </p:nvSpPr>
        <p:spPr>
          <a:xfrm>
            <a:off x="3900404"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7">
                  <a:extLst>
                    <a:ext uri="{A12FA001-AC4F-418D-AE19-62706E023703}">
                      <ahyp:hlinkClr xmlns:ahyp="http://schemas.microsoft.com/office/drawing/2018/hyperlinkcolor" val="tx"/>
                    </a:ext>
                  </a:extLst>
                </a:hlinkClick>
              </a:rPr>
              <a:t>Bro</a:t>
            </a:r>
            <a:endParaRPr>
              <a:solidFill>
                <a:srgbClr val="869FB2"/>
              </a:solidFill>
            </a:endParaRPr>
          </a:p>
        </p:txBody>
      </p:sp>
      <p:sp>
        <p:nvSpPr>
          <p:cNvPr id="959" name="Google Shape;959;p57"/>
          <p:cNvSpPr txBox="1"/>
          <p:nvPr/>
        </p:nvSpPr>
        <p:spPr>
          <a:xfrm>
            <a:off x="5511563"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8">
                  <a:extLst>
                    <a:ext uri="{A12FA001-AC4F-418D-AE19-62706E023703}">
                      <ahyp:hlinkClr xmlns:ahyp="http://schemas.microsoft.com/office/drawing/2018/hyperlinkcolor" val="tx"/>
                    </a:ext>
                  </a:extLst>
                </a:hlinkClick>
              </a:rPr>
              <a:t>Rafiki</a:t>
            </a:r>
            <a:endParaRPr>
              <a:solidFill>
                <a:srgbClr val="869FB2"/>
              </a:solidFill>
            </a:endParaRPr>
          </a:p>
        </p:txBody>
      </p:sp>
      <p:pic>
        <p:nvPicPr>
          <p:cNvPr id="960" name="Google Shape;960;p57"/>
          <p:cNvPicPr preferRelativeResize="0"/>
          <p:nvPr/>
        </p:nvPicPr>
        <p:blipFill rotWithShape="1">
          <a:blip r:embed="rId9">
            <a:alphaModFix/>
          </a:blip>
          <a:srcRect/>
          <a:stretch/>
        </p:blipFill>
        <p:spPr>
          <a:xfrm>
            <a:off x="2255077" y="2410850"/>
            <a:ext cx="1340595" cy="1340603"/>
          </a:xfrm>
          <a:prstGeom prst="rect">
            <a:avLst/>
          </a:prstGeom>
          <a:noFill/>
          <a:ln>
            <a:noFill/>
          </a:ln>
        </p:spPr>
      </p:pic>
      <p:pic>
        <p:nvPicPr>
          <p:cNvPr id="961" name="Google Shape;961;p57"/>
          <p:cNvPicPr preferRelativeResize="0"/>
          <p:nvPr/>
        </p:nvPicPr>
        <p:blipFill rotWithShape="1">
          <a:blip r:embed="rId10">
            <a:alphaModFix/>
          </a:blip>
          <a:srcRect l="4194" t="11228" r="4213" b="8854"/>
          <a:stretch/>
        </p:blipFill>
        <p:spPr>
          <a:xfrm>
            <a:off x="3774275" y="2532512"/>
            <a:ext cx="1448304" cy="1263588"/>
          </a:xfrm>
          <a:prstGeom prst="rect">
            <a:avLst/>
          </a:prstGeom>
          <a:noFill/>
          <a:ln>
            <a:noFill/>
          </a:ln>
        </p:spPr>
      </p:pic>
      <p:pic>
        <p:nvPicPr>
          <p:cNvPr id="962" name="Google Shape;962;p57"/>
          <p:cNvPicPr preferRelativeResize="0"/>
          <p:nvPr/>
        </p:nvPicPr>
        <p:blipFill rotWithShape="1">
          <a:blip r:embed="rId11">
            <a:alphaModFix/>
          </a:blip>
          <a:srcRect t="6567" b="11945"/>
          <a:stretch/>
        </p:blipFill>
        <p:spPr>
          <a:xfrm>
            <a:off x="5347337" y="2581527"/>
            <a:ext cx="1448284" cy="1180164"/>
          </a:xfrm>
          <a:prstGeom prst="rect">
            <a:avLst/>
          </a:prstGeom>
          <a:noFill/>
          <a:ln>
            <a:noFill/>
          </a:ln>
        </p:spPr>
      </p:pic>
      <p:pic>
        <p:nvPicPr>
          <p:cNvPr id="963" name="Google Shape;963;p57"/>
          <p:cNvPicPr preferRelativeResize="0"/>
          <p:nvPr/>
        </p:nvPicPr>
        <p:blipFill rotWithShape="1">
          <a:blip r:embed="rId12">
            <a:alphaModFix/>
          </a:blip>
          <a:srcRect t="11708" b="17967"/>
          <a:stretch/>
        </p:blipFill>
        <p:spPr>
          <a:xfrm>
            <a:off x="6836257" y="2523903"/>
            <a:ext cx="1796923" cy="1263600"/>
          </a:xfrm>
          <a:prstGeom prst="rect">
            <a:avLst/>
          </a:prstGeom>
          <a:noFill/>
          <a:ln>
            <a:noFill/>
          </a:ln>
        </p:spPr>
      </p:pic>
      <p:sp>
        <p:nvSpPr>
          <p:cNvPr id="964" name="Google Shape;964;p57"/>
          <p:cNvSpPr txBox="1"/>
          <p:nvPr/>
        </p:nvSpPr>
        <p:spPr>
          <a:xfrm>
            <a:off x="7122738"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13">
                  <a:extLst>
                    <a:ext uri="{A12FA001-AC4F-418D-AE19-62706E023703}">
                      <ahyp:hlinkClr xmlns:ahyp="http://schemas.microsoft.com/office/drawing/2018/hyperlinkcolor" val="tx"/>
                    </a:ext>
                  </a:extLst>
                </a:hlinkClick>
              </a:rPr>
              <a:t>Cuate</a:t>
            </a:r>
            <a:endParaRPr>
              <a:solidFill>
                <a:srgbClr val="869FB2"/>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68"/>
        <p:cNvGrpSpPr/>
        <p:nvPr/>
      </p:nvGrpSpPr>
      <p:grpSpPr>
        <a:xfrm>
          <a:off x="0" y="0"/>
          <a:ext cx="0" cy="0"/>
          <a:chOff x="0" y="0"/>
          <a:chExt cx="0" cy="0"/>
        </a:xfrm>
      </p:grpSpPr>
      <p:sp>
        <p:nvSpPr>
          <p:cNvPr id="969" name="Google Shape;969;p58"/>
          <p:cNvSpPr txBox="1"/>
          <p:nvPr/>
        </p:nvSpPr>
        <p:spPr>
          <a:xfrm>
            <a:off x="1068100" y="1534076"/>
            <a:ext cx="7047300" cy="4824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100">
                <a:solidFill>
                  <a:srgbClr val="FFFFFF"/>
                </a:solidFill>
              </a:rPr>
              <a:t>You can easily</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resources without losing quality. To</a:t>
            </a:r>
            <a:r>
              <a:rPr lang="en" sz="1100">
                <a:solidFill>
                  <a:srgbClr val="435D74"/>
                </a:solidFill>
              </a:rPr>
              <a:t> </a:t>
            </a:r>
            <a:r>
              <a:rPr lang="en" sz="1100">
                <a:solidFill>
                  <a:srgbClr val="869FB2"/>
                </a:solidFill>
              </a:rPr>
              <a:t>change the color</a:t>
            </a:r>
            <a:r>
              <a:rPr lang="en" sz="1100">
                <a:solidFill>
                  <a:srgbClr val="FFFFFF"/>
                </a:solidFill>
              </a:rPr>
              <a:t>, just ungroup the resource and click on the object you want to change. Then, click on the paint bucket and select the color you want. Group the resource again when you’re done. You can also look for more </a:t>
            </a:r>
            <a:r>
              <a:rPr lang="en" sz="1100">
                <a:solidFill>
                  <a:srgbClr val="869FB2"/>
                </a:solidFill>
                <a:uFill>
                  <a:noFill/>
                </a:uFill>
                <a:hlinkClick r:id="rId3">
                  <a:extLst>
                    <a:ext uri="{A12FA001-AC4F-418D-AE19-62706E023703}">
                      <ahyp:hlinkClr xmlns:ahyp="http://schemas.microsoft.com/office/drawing/2018/hyperlinkcolor" val="tx"/>
                    </a:ext>
                  </a:extLst>
                </a:hlinkClick>
              </a:rPr>
              <a:t>infographics</a:t>
            </a:r>
            <a:r>
              <a:rPr lang="en" sz="1100">
                <a:solidFill>
                  <a:srgbClr val="FFFFFF"/>
                </a:solidFill>
              </a:rPr>
              <a:t> on Slidesgo.</a:t>
            </a:r>
            <a:endParaRPr sz="1100">
              <a:solidFill>
                <a:srgbClr val="FFFFFF"/>
              </a:solidFill>
            </a:endParaRPr>
          </a:p>
        </p:txBody>
      </p:sp>
      <p:grpSp>
        <p:nvGrpSpPr>
          <p:cNvPr id="970" name="Google Shape;970;p58"/>
          <p:cNvGrpSpPr/>
          <p:nvPr/>
        </p:nvGrpSpPr>
        <p:grpSpPr>
          <a:xfrm>
            <a:off x="5156078" y="3085736"/>
            <a:ext cx="474294" cy="551291"/>
            <a:chOff x="4727025" y="1332775"/>
            <a:chExt cx="59900" cy="69625"/>
          </a:xfrm>
        </p:grpSpPr>
        <p:sp>
          <p:nvSpPr>
            <p:cNvPr id="971" name="Google Shape;971;p58"/>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58"/>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3" name="Google Shape;973;p58"/>
          <p:cNvGrpSpPr/>
          <p:nvPr/>
        </p:nvGrpSpPr>
        <p:grpSpPr>
          <a:xfrm>
            <a:off x="5769734" y="2314340"/>
            <a:ext cx="555653" cy="557031"/>
            <a:chOff x="4820425" y="1329900"/>
            <a:chExt cx="70175" cy="70350"/>
          </a:xfrm>
        </p:grpSpPr>
        <p:sp>
          <p:nvSpPr>
            <p:cNvPr id="974" name="Google Shape;974;p58"/>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58"/>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58"/>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58"/>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8" name="Google Shape;978;p58"/>
          <p:cNvGrpSpPr/>
          <p:nvPr/>
        </p:nvGrpSpPr>
        <p:grpSpPr>
          <a:xfrm>
            <a:off x="6396103" y="2318845"/>
            <a:ext cx="582574" cy="533871"/>
            <a:chOff x="4903200" y="1331525"/>
            <a:chExt cx="73575" cy="67425"/>
          </a:xfrm>
        </p:grpSpPr>
        <p:sp>
          <p:nvSpPr>
            <p:cNvPr id="979" name="Google Shape;979;p58"/>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58"/>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1" name="Google Shape;981;p58"/>
          <p:cNvGrpSpPr/>
          <p:nvPr/>
        </p:nvGrpSpPr>
        <p:grpSpPr>
          <a:xfrm>
            <a:off x="5755581" y="3078709"/>
            <a:ext cx="583960" cy="565345"/>
            <a:chOff x="4815575" y="1416800"/>
            <a:chExt cx="73750" cy="71400"/>
          </a:xfrm>
        </p:grpSpPr>
        <p:sp>
          <p:nvSpPr>
            <p:cNvPr id="982" name="Google Shape;982;p58"/>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58"/>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58"/>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5" name="Google Shape;985;p58"/>
          <p:cNvGrpSpPr/>
          <p:nvPr/>
        </p:nvGrpSpPr>
        <p:grpSpPr>
          <a:xfrm>
            <a:off x="6390362" y="3108896"/>
            <a:ext cx="589898" cy="504970"/>
            <a:chOff x="4902475" y="1418875"/>
            <a:chExt cx="74500" cy="63775"/>
          </a:xfrm>
        </p:grpSpPr>
        <p:sp>
          <p:nvSpPr>
            <p:cNvPr id="986" name="Google Shape;986;p58"/>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58"/>
            <p:cNvSpPr/>
            <p:nvPr/>
          </p:nvSpPr>
          <p:spPr>
            <a:xfrm>
              <a:off x="4916350"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8" name="Google Shape;988;p58"/>
          <p:cNvGrpSpPr/>
          <p:nvPr/>
        </p:nvGrpSpPr>
        <p:grpSpPr>
          <a:xfrm>
            <a:off x="5765577" y="3826000"/>
            <a:ext cx="563967" cy="567127"/>
            <a:chOff x="4818100" y="1507675"/>
            <a:chExt cx="71225" cy="71625"/>
          </a:xfrm>
        </p:grpSpPr>
        <p:sp>
          <p:nvSpPr>
            <p:cNvPr id="989" name="Google Shape;989;p58"/>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58"/>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58"/>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58"/>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3" name="Google Shape;993;p58"/>
          <p:cNvGrpSpPr/>
          <p:nvPr/>
        </p:nvGrpSpPr>
        <p:grpSpPr>
          <a:xfrm>
            <a:off x="5079075" y="3829461"/>
            <a:ext cx="628301" cy="588505"/>
            <a:chOff x="4721450" y="1509475"/>
            <a:chExt cx="79350" cy="74325"/>
          </a:xfrm>
        </p:grpSpPr>
        <p:sp>
          <p:nvSpPr>
            <p:cNvPr id="994" name="Google Shape;994;p58"/>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58"/>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58"/>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58"/>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8" name="Google Shape;998;p58"/>
          <p:cNvGrpSpPr/>
          <p:nvPr/>
        </p:nvGrpSpPr>
        <p:grpSpPr>
          <a:xfrm>
            <a:off x="6424608" y="3814027"/>
            <a:ext cx="557038" cy="562772"/>
            <a:chOff x="4906800" y="1507500"/>
            <a:chExt cx="70350" cy="71075"/>
          </a:xfrm>
        </p:grpSpPr>
        <p:sp>
          <p:nvSpPr>
            <p:cNvPr id="999" name="Google Shape;999;p58"/>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58"/>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58"/>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58"/>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58"/>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4" name="Google Shape;1004;p58"/>
          <p:cNvGrpSpPr/>
          <p:nvPr/>
        </p:nvGrpSpPr>
        <p:grpSpPr>
          <a:xfrm>
            <a:off x="4462216" y="2340963"/>
            <a:ext cx="517934" cy="517934"/>
            <a:chOff x="3736598" y="2170606"/>
            <a:chExt cx="404889" cy="404889"/>
          </a:xfrm>
        </p:grpSpPr>
        <p:sp>
          <p:nvSpPr>
            <p:cNvPr id="1005" name="Google Shape;1005;p58"/>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noFill/>
            <a:ln w="9525" cap="flat" cmpd="sng">
              <a:solidFill>
                <a:srgbClr val="F8FAF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58"/>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58"/>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58"/>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9" name="Google Shape;1009;p58"/>
          <p:cNvGrpSpPr/>
          <p:nvPr/>
        </p:nvGrpSpPr>
        <p:grpSpPr>
          <a:xfrm>
            <a:off x="3729277" y="2341061"/>
            <a:ext cx="586986" cy="517740"/>
            <a:chOff x="3161917" y="2170682"/>
            <a:chExt cx="458870" cy="404737"/>
          </a:xfrm>
        </p:grpSpPr>
        <p:sp>
          <p:nvSpPr>
            <p:cNvPr id="1010" name="Google Shape;1010;p58"/>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58"/>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noFill/>
            <a:ln w="9525" cap="flat" cmpd="sng">
              <a:solidFill>
                <a:srgbClr val="F8FAF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58"/>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3" name="Google Shape;1013;p58"/>
          <p:cNvGrpSpPr/>
          <p:nvPr/>
        </p:nvGrpSpPr>
        <p:grpSpPr>
          <a:xfrm>
            <a:off x="3752299" y="3102400"/>
            <a:ext cx="540943" cy="517963"/>
            <a:chOff x="3179914" y="2889488"/>
            <a:chExt cx="422876" cy="404911"/>
          </a:xfrm>
        </p:grpSpPr>
        <p:sp>
          <p:nvSpPr>
            <p:cNvPr id="1014" name="Google Shape;1014;p58"/>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58"/>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58"/>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noFill/>
            <a:ln w="9525" cap="flat" cmpd="sng">
              <a:solidFill>
                <a:srgbClr val="F8FAF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58"/>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58"/>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58"/>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0" name="Google Shape;1020;p58"/>
          <p:cNvGrpSpPr/>
          <p:nvPr/>
        </p:nvGrpSpPr>
        <p:grpSpPr>
          <a:xfrm>
            <a:off x="4453093" y="3102358"/>
            <a:ext cx="536180" cy="518047"/>
            <a:chOff x="3729467" y="2889422"/>
            <a:chExt cx="419153" cy="404977"/>
          </a:xfrm>
        </p:grpSpPr>
        <p:sp>
          <p:nvSpPr>
            <p:cNvPr id="1021" name="Google Shape;1021;p58"/>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58"/>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58"/>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58"/>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noFill/>
            <a:ln w="9525" cap="flat" cmpd="sng">
              <a:solidFill>
                <a:srgbClr val="F8FAF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58"/>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58"/>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58"/>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8" name="Google Shape;1028;p58"/>
          <p:cNvGrpSpPr/>
          <p:nvPr/>
        </p:nvGrpSpPr>
        <p:grpSpPr>
          <a:xfrm>
            <a:off x="1990126" y="3445787"/>
            <a:ext cx="965351" cy="134611"/>
            <a:chOff x="4411970" y="2962952"/>
            <a:chExt cx="706544" cy="104212"/>
          </a:xfrm>
        </p:grpSpPr>
        <p:sp>
          <p:nvSpPr>
            <p:cNvPr id="1029" name="Google Shape;1029;p58"/>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58"/>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58"/>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58"/>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3" name="Google Shape;1033;p58"/>
          <p:cNvGrpSpPr/>
          <p:nvPr/>
        </p:nvGrpSpPr>
        <p:grpSpPr>
          <a:xfrm>
            <a:off x="1990126" y="3041077"/>
            <a:ext cx="960158" cy="289172"/>
            <a:chOff x="4411970" y="2726085"/>
            <a:chExt cx="643107" cy="193659"/>
          </a:xfrm>
        </p:grpSpPr>
        <p:sp>
          <p:nvSpPr>
            <p:cNvPr id="1034" name="Google Shape;1034;p58"/>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58"/>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58"/>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7" name="Google Shape;1037;p58"/>
          <p:cNvGrpSpPr/>
          <p:nvPr/>
        </p:nvGrpSpPr>
        <p:grpSpPr>
          <a:xfrm>
            <a:off x="998624" y="3295400"/>
            <a:ext cx="811503" cy="252584"/>
            <a:chOff x="4411970" y="4340222"/>
            <a:chExt cx="779467" cy="242683"/>
          </a:xfrm>
        </p:grpSpPr>
        <p:sp>
          <p:nvSpPr>
            <p:cNvPr id="1038" name="Google Shape;1038;p58"/>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noFill/>
            <a:ln w="9525" cap="flat" cmpd="sng">
              <a:solidFill>
                <a:srgbClr val="7994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58"/>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58"/>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noFill/>
            <a:ln w="9525" cap="flat" cmpd="sng">
              <a:solidFill>
                <a:srgbClr val="7994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1" name="Google Shape;1041;p58"/>
          <p:cNvGrpSpPr/>
          <p:nvPr/>
        </p:nvGrpSpPr>
        <p:grpSpPr>
          <a:xfrm>
            <a:off x="1990126" y="2709308"/>
            <a:ext cx="965160" cy="216230"/>
            <a:chOff x="4411970" y="2468674"/>
            <a:chExt cx="747317" cy="167425"/>
          </a:xfrm>
        </p:grpSpPr>
        <p:sp>
          <p:nvSpPr>
            <p:cNvPr id="1042" name="Google Shape;1042;p58"/>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58"/>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44" name="Google Shape;1044;p58"/>
          <p:cNvSpPr/>
          <p:nvPr/>
        </p:nvSpPr>
        <p:spPr>
          <a:xfrm>
            <a:off x="996874" y="3014089"/>
            <a:ext cx="810618" cy="19298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no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45" name="Google Shape;1045;p58"/>
          <p:cNvGrpSpPr/>
          <p:nvPr/>
        </p:nvGrpSpPr>
        <p:grpSpPr>
          <a:xfrm>
            <a:off x="997692" y="2334687"/>
            <a:ext cx="1959041" cy="208784"/>
            <a:chOff x="6336019" y="3733725"/>
            <a:chExt cx="2566206" cy="351310"/>
          </a:xfrm>
        </p:grpSpPr>
        <p:sp>
          <p:nvSpPr>
            <p:cNvPr id="1046" name="Google Shape;1046;p58"/>
            <p:cNvSpPr/>
            <p:nvPr/>
          </p:nvSpPr>
          <p:spPr>
            <a:xfrm>
              <a:off x="6336019" y="3733735"/>
              <a:ext cx="1881300" cy="351300"/>
            </a:xfrm>
            <a:prstGeom prst="homePlate">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58"/>
            <p:cNvSpPr/>
            <p:nvPr/>
          </p:nvSpPr>
          <p:spPr>
            <a:xfrm>
              <a:off x="8098525" y="3733725"/>
              <a:ext cx="346500" cy="351300"/>
            </a:xfrm>
            <a:prstGeom prst="chevron">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58"/>
            <p:cNvSpPr/>
            <p:nvPr/>
          </p:nvSpPr>
          <p:spPr>
            <a:xfrm>
              <a:off x="8327125" y="3733725"/>
              <a:ext cx="346500" cy="351300"/>
            </a:xfrm>
            <a:prstGeom prst="chevron">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58"/>
            <p:cNvSpPr/>
            <p:nvPr/>
          </p:nvSpPr>
          <p:spPr>
            <a:xfrm>
              <a:off x="8555725" y="3733725"/>
              <a:ext cx="346500" cy="351300"/>
            </a:xfrm>
            <a:prstGeom prst="chevron">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0" name="Google Shape;1050;p58"/>
          <p:cNvGrpSpPr/>
          <p:nvPr/>
        </p:nvGrpSpPr>
        <p:grpSpPr>
          <a:xfrm>
            <a:off x="1990126" y="3950602"/>
            <a:ext cx="946551" cy="153200"/>
            <a:chOff x="4404545" y="3301592"/>
            <a:chExt cx="782403" cy="129272"/>
          </a:xfrm>
        </p:grpSpPr>
        <p:sp>
          <p:nvSpPr>
            <p:cNvPr id="1051" name="Google Shape;1051;p58"/>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58"/>
            <p:cNvSpPr/>
            <p:nvPr/>
          </p:nvSpPr>
          <p:spPr>
            <a:xfrm>
              <a:off x="4420869" y="3318308"/>
              <a:ext cx="92621" cy="9585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3" name="Google Shape;1053;p58"/>
          <p:cNvGrpSpPr/>
          <p:nvPr/>
        </p:nvGrpSpPr>
        <p:grpSpPr>
          <a:xfrm>
            <a:off x="1990126" y="3695937"/>
            <a:ext cx="962257" cy="139127"/>
            <a:chOff x="4411970" y="3131459"/>
            <a:chExt cx="710520" cy="117397"/>
          </a:xfrm>
        </p:grpSpPr>
        <p:sp>
          <p:nvSpPr>
            <p:cNvPr id="1054" name="Google Shape;1054;p58"/>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58"/>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56" name="Google Shape;1056;p58" descr="Timeline background shape"/>
          <p:cNvSpPr/>
          <p:nvPr/>
        </p:nvSpPr>
        <p:spPr>
          <a:xfrm>
            <a:off x="1990126" y="4219341"/>
            <a:ext cx="960300" cy="153000"/>
          </a:xfrm>
          <a:prstGeom prst="homePlate">
            <a:avLst>
              <a:gd name="adj" fmla="val 50000"/>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57" name="Google Shape;1057;p58"/>
          <p:cNvGrpSpPr/>
          <p:nvPr/>
        </p:nvGrpSpPr>
        <p:grpSpPr>
          <a:xfrm>
            <a:off x="990271" y="3621603"/>
            <a:ext cx="823838" cy="458988"/>
            <a:chOff x="4411970" y="1801825"/>
            <a:chExt cx="734586" cy="409262"/>
          </a:xfrm>
        </p:grpSpPr>
        <p:sp>
          <p:nvSpPr>
            <p:cNvPr id="1058" name="Google Shape;1058;p58"/>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noFill/>
            <a:ln w="9525" cap="flat" cmpd="sng">
              <a:solidFill>
                <a:srgbClr val="B3C3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58"/>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0" name="Google Shape;1060;p58"/>
          <p:cNvGrpSpPr/>
          <p:nvPr/>
        </p:nvGrpSpPr>
        <p:grpSpPr>
          <a:xfrm>
            <a:off x="3095243" y="2339173"/>
            <a:ext cx="521514" cy="521514"/>
            <a:chOff x="5681300" y="2527788"/>
            <a:chExt cx="805800" cy="805800"/>
          </a:xfrm>
        </p:grpSpPr>
        <p:sp>
          <p:nvSpPr>
            <p:cNvPr id="1061" name="Google Shape;1061;p58"/>
            <p:cNvSpPr/>
            <p:nvPr/>
          </p:nvSpPr>
          <p:spPr>
            <a:xfrm>
              <a:off x="5681300" y="2527788"/>
              <a:ext cx="805800" cy="805800"/>
            </a:xfrm>
            <a:prstGeom prst="ellipse">
              <a:avLst/>
            </a:pr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58"/>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3" name="Google Shape;1063;p58"/>
          <p:cNvGrpSpPr/>
          <p:nvPr/>
        </p:nvGrpSpPr>
        <p:grpSpPr>
          <a:xfrm>
            <a:off x="3089483" y="3094865"/>
            <a:ext cx="533033" cy="533033"/>
            <a:chOff x="4049800" y="640400"/>
            <a:chExt cx="858900" cy="858900"/>
          </a:xfrm>
        </p:grpSpPr>
        <p:sp>
          <p:nvSpPr>
            <p:cNvPr id="1064" name="Google Shape;1064;p58"/>
            <p:cNvSpPr/>
            <p:nvPr/>
          </p:nvSpPr>
          <p:spPr>
            <a:xfrm>
              <a:off x="4049800" y="640400"/>
              <a:ext cx="858900" cy="858900"/>
            </a:xfrm>
            <a:prstGeom prst="donut">
              <a:avLst>
                <a:gd name="adj" fmla="val 25000"/>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58"/>
            <p:cNvSpPr/>
            <p:nvPr/>
          </p:nvSpPr>
          <p:spPr>
            <a:xfrm>
              <a:off x="4049800" y="640400"/>
              <a:ext cx="858900" cy="858900"/>
            </a:xfrm>
            <a:prstGeom prst="blockArc">
              <a:avLst>
                <a:gd name="adj1" fmla="val 7914150"/>
                <a:gd name="adj2" fmla="val 0"/>
                <a:gd name="adj3" fmla="val 25000"/>
              </a:avLst>
            </a:prstGeom>
            <a:solidFill>
              <a:srgbClr val="667E92"/>
            </a:solid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6" name="Google Shape;1066;p58"/>
          <p:cNvGrpSpPr/>
          <p:nvPr/>
        </p:nvGrpSpPr>
        <p:grpSpPr>
          <a:xfrm>
            <a:off x="3014966" y="3772543"/>
            <a:ext cx="682068" cy="682068"/>
            <a:chOff x="5080188" y="927900"/>
            <a:chExt cx="961200" cy="961200"/>
          </a:xfrm>
        </p:grpSpPr>
        <p:sp>
          <p:nvSpPr>
            <p:cNvPr id="1067" name="Google Shape;1067;p58"/>
            <p:cNvSpPr/>
            <p:nvPr/>
          </p:nvSpPr>
          <p:spPr>
            <a:xfrm>
              <a:off x="5201900" y="1050116"/>
              <a:ext cx="716700" cy="716700"/>
            </a:xfrm>
            <a:prstGeom prst="donut">
              <a:avLst>
                <a:gd name="adj" fmla="val 4716"/>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58"/>
            <p:cNvSpPr/>
            <p:nvPr/>
          </p:nvSpPr>
          <p:spPr>
            <a:xfrm>
              <a:off x="5269594" y="1117818"/>
              <a:ext cx="581100" cy="581100"/>
            </a:xfrm>
            <a:prstGeom prst="donut">
              <a:avLst>
                <a:gd name="adj" fmla="val 5814"/>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58"/>
            <p:cNvSpPr/>
            <p:nvPr/>
          </p:nvSpPr>
          <p:spPr>
            <a:xfrm>
              <a:off x="5339279" y="1187526"/>
              <a:ext cx="441900" cy="441600"/>
            </a:xfrm>
            <a:prstGeom prst="donut">
              <a:avLst>
                <a:gd name="adj" fmla="val 7648"/>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58"/>
            <p:cNvSpPr/>
            <p:nvPr/>
          </p:nvSpPr>
          <p:spPr>
            <a:xfrm>
              <a:off x="5414892" y="1263155"/>
              <a:ext cx="290700" cy="290700"/>
            </a:xfrm>
            <a:prstGeom prst="donut">
              <a:avLst>
                <a:gd name="adj" fmla="val 10182"/>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58"/>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58"/>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58"/>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58"/>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5" name="Google Shape;1075;p58"/>
          <p:cNvGrpSpPr/>
          <p:nvPr/>
        </p:nvGrpSpPr>
        <p:grpSpPr>
          <a:xfrm>
            <a:off x="4478465" y="3869234"/>
            <a:ext cx="505650" cy="504006"/>
            <a:chOff x="6039282" y="1042577"/>
            <a:chExt cx="734315" cy="731929"/>
          </a:xfrm>
        </p:grpSpPr>
        <p:sp>
          <p:nvSpPr>
            <p:cNvPr id="1076" name="Google Shape;1076;p58"/>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58"/>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58"/>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58"/>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58"/>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58"/>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58"/>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58"/>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58"/>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58"/>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58"/>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58"/>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58"/>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58"/>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58"/>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58"/>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58"/>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58"/>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58"/>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58"/>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58"/>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7" name="Google Shape;1097;p58"/>
          <p:cNvGrpSpPr/>
          <p:nvPr/>
        </p:nvGrpSpPr>
        <p:grpSpPr>
          <a:xfrm>
            <a:off x="5091067" y="2298862"/>
            <a:ext cx="567744" cy="602136"/>
            <a:chOff x="1825800" y="1651625"/>
            <a:chExt cx="539989" cy="571775"/>
          </a:xfrm>
        </p:grpSpPr>
        <p:sp>
          <p:nvSpPr>
            <p:cNvPr id="1098" name="Google Shape;1098;p58"/>
            <p:cNvSpPr/>
            <p:nvPr/>
          </p:nvSpPr>
          <p:spPr>
            <a:xfrm>
              <a:off x="2093189"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58"/>
            <p:cNvSpPr/>
            <p:nvPr/>
          </p:nvSpPr>
          <p:spPr>
            <a:xfrm>
              <a:off x="1825800" y="196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no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58"/>
            <p:cNvSpPr/>
            <p:nvPr/>
          </p:nvSpPr>
          <p:spPr>
            <a:xfrm>
              <a:off x="2093189" y="196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58"/>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2" name="Google Shape;1102;p58"/>
          <p:cNvGrpSpPr/>
          <p:nvPr/>
        </p:nvGrpSpPr>
        <p:grpSpPr>
          <a:xfrm>
            <a:off x="3765995" y="3855579"/>
            <a:ext cx="508123" cy="507955"/>
            <a:chOff x="1897577" y="2802432"/>
            <a:chExt cx="492176" cy="492014"/>
          </a:xfrm>
        </p:grpSpPr>
        <p:sp>
          <p:nvSpPr>
            <p:cNvPr id="1103" name="Google Shape;1103;p58"/>
            <p:cNvSpPr/>
            <p:nvPr/>
          </p:nvSpPr>
          <p:spPr>
            <a:xfrm>
              <a:off x="2067309" y="2802432"/>
              <a:ext cx="152163" cy="136326"/>
            </a:xfrm>
            <a:custGeom>
              <a:avLst/>
              <a:gdLst/>
              <a:ahLst/>
              <a:cxnLst/>
              <a:rect l="l" t="t" r="r" b="b"/>
              <a:pathLst>
                <a:path w="9435" h="8453" extrusionOk="0">
                  <a:moveTo>
                    <a:pt x="4727" y="1"/>
                  </a:moveTo>
                  <a:cubicBezTo>
                    <a:pt x="3131" y="1"/>
                    <a:pt x="1537" y="250"/>
                    <a:pt x="0" y="751"/>
                  </a:cubicBezTo>
                  <a:lnTo>
                    <a:pt x="2502" y="8452"/>
                  </a:lnTo>
                  <a:cubicBezTo>
                    <a:pt x="3225" y="8211"/>
                    <a:pt x="3983" y="8097"/>
                    <a:pt x="4740" y="8097"/>
                  </a:cubicBezTo>
                  <a:cubicBezTo>
                    <a:pt x="5486" y="8097"/>
                    <a:pt x="6221" y="8211"/>
                    <a:pt x="6932" y="8441"/>
                  </a:cubicBezTo>
                  <a:lnTo>
                    <a:pt x="9434" y="740"/>
                  </a:lnTo>
                  <a:cubicBezTo>
                    <a:pt x="7901" y="248"/>
                    <a:pt x="6313" y="1"/>
                    <a:pt x="4727"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58"/>
            <p:cNvSpPr/>
            <p:nvPr/>
          </p:nvSpPr>
          <p:spPr>
            <a:xfrm>
              <a:off x="2179099" y="2814350"/>
              <a:ext cx="163452" cy="166049"/>
            </a:xfrm>
            <a:custGeom>
              <a:avLst/>
              <a:gdLst/>
              <a:ahLst/>
              <a:cxnLst/>
              <a:rect l="l" t="t" r="r" b="b"/>
              <a:pathLst>
                <a:path w="10135" h="10296" extrusionOk="0">
                  <a:moveTo>
                    <a:pt x="2491" y="1"/>
                  </a:moveTo>
                  <a:lnTo>
                    <a:pt x="0" y="7702"/>
                  </a:lnTo>
                  <a:cubicBezTo>
                    <a:pt x="1435" y="8161"/>
                    <a:pt x="2686" y="9079"/>
                    <a:pt x="3581" y="10296"/>
                  </a:cubicBezTo>
                  <a:lnTo>
                    <a:pt x="10135" y="5533"/>
                  </a:lnTo>
                  <a:cubicBezTo>
                    <a:pt x="8230" y="2927"/>
                    <a:pt x="5555" y="988"/>
                    <a:pt x="2491"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58"/>
            <p:cNvSpPr/>
            <p:nvPr/>
          </p:nvSpPr>
          <p:spPr>
            <a:xfrm>
              <a:off x="2236848" y="3048492"/>
              <a:ext cx="152905" cy="144760"/>
            </a:xfrm>
            <a:custGeom>
              <a:avLst/>
              <a:gdLst/>
              <a:ahLst/>
              <a:cxnLst/>
              <a:rect l="l" t="t" r="r" b="b"/>
              <a:pathLst>
                <a:path w="9481" h="8976" extrusionOk="0">
                  <a:moveTo>
                    <a:pt x="1377" y="0"/>
                  </a:moveTo>
                  <a:cubicBezTo>
                    <a:pt x="1377" y="1515"/>
                    <a:pt x="895" y="2996"/>
                    <a:pt x="0" y="4212"/>
                  </a:cubicBezTo>
                  <a:lnTo>
                    <a:pt x="6554" y="8976"/>
                  </a:lnTo>
                  <a:cubicBezTo>
                    <a:pt x="8459" y="6370"/>
                    <a:pt x="9480" y="3225"/>
                    <a:pt x="9480"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58"/>
            <p:cNvSpPr/>
            <p:nvPr/>
          </p:nvSpPr>
          <p:spPr>
            <a:xfrm>
              <a:off x="1944586" y="2814543"/>
              <a:ext cx="163097" cy="166226"/>
            </a:xfrm>
            <a:custGeom>
              <a:avLst/>
              <a:gdLst/>
              <a:ahLst/>
              <a:cxnLst/>
              <a:rect l="l" t="t" r="r" b="b"/>
              <a:pathLst>
                <a:path w="10113" h="10307" extrusionOk="0">
                  <a:moveTo>
                    <a:pt x="7610" y="0"/>
                  </a:moveTo>
                  <a:cubicBezTo>
                    <a:pt x="4557" y="999"/>
                    <a:pt x="1883" y="2938"/>
                    <a:pt x="1" y="5544"/>
                  </a:cubicBezTo>
                  <a:lnTo>
                    <a:pt x="6554" y="10307"/>
                  </a:lnTo>
                  <a:cubicBezTo>
                    <a:pt x="7438" y="9090"/>
                    <a:pt x="8677" y="8172"/>
                    <a:pt x="10112" y="7701"/>
                  </a:cubicBezTo>
                  <a:lnTo>
                    <a:pt x="761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58"/>
            <p:cNvSpPr/>
            <p:nvPr/>
          </p:nvSpPr>
          <p:spPr>
            <a:xfrm>
              <a:off x="2236848" y="2903562"/>
              <a:ext cx="152905" cy="144954"/>
            </a:xfrm>
            <a:custGeom>
              <a:avLst/>
              <a:gdLst/>
              <a:ahLst/>
              <a:cxnLst/>
              <a:rect l="l" t="t" r="r" b="b"/>
              <a:pathLst>
                <a:path w="9481" h="8988" extrusionOk="0">
                  <a:moveTo>
                    <a:pt x="6554" y="1"/>
                  </a:moveTo>
                  <a:lnTo>
                    <a:pt x="0" y="4764"/>
                  </a:lnTo>
                  <a:cubicBezTo>
                    <a:pt x="895" y="5992"/>
                    <a:pt x="1377" y="7472"/>
                    <a:pt x="1377" y="8987"/>
                  </a:cubicBezTo>
                  <a:lnTo>
                    <a:pt x="9469" y="8987"/>
                  </a:lnTo>
                  <a:cubicBezTo>
                    <a:pt x="9480" y="5751"/>
                    <a:pt x="8459" y="2606"/>
                    <a:pt x="6554"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58"/>
            <p:cNvSpPr/>
            <p:nvPr/>
          </p:nvSpPr>
          <p:spPr>
            <a:xfrm>
              <a:off x="2179099" y="3116417"/>
              <a:ext cx="163452" cy="166242"/>
            </a:xfrm>
            <a:custGeom>
              <a:avLst/>
              <a:gdLst/>
              <a:ahLst/>
              <a:cxnLst/>
              <a:rect l="l" t="t" r="r" b="b"/>
              <a:pathLst>
                <a:path w="10135" h="10308" extrusionOk="0">
                  <a:moveTo>
                    <a:pt x="3581" y="0"/>
                  </a:moveTo>
                  <a:cubicBezTo>
                    <a:pt x="2686" y="1229"/>
                    <a:pt x="1435" y="2135"/>
                    <a:pt x="0" y="2594"/>
                  </a:cubicBezTo>
                  <a:lnTo>
                    <a:pt x="2502" y="10307"/>
                  </a:lnTo>
                  <a:cubicBezTo>
                    <a:pt x="5567" y="9309"/>
                    <a:pt x="8241" y="7369"/>
                    <a:pt x="10135" y="4764"/>
                  </a:cubicBezTo>
                  <a:lnTo>
                    <a:pt x="3581"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58"/>
            <p:cNvSpPr/>
            <p:nvPr/>
          </p:nvSpPr>
          <p:spPr>
            <a:xfrm>
              <a:off x="1897577" y="2903933"/>
              <a:ext cx="152727" cy="144583"/>
            </a:xfrm>
            <a:custGeom>
              <a:avLst/>
              <a:gdLst/>
              <a:ahLst/>
              <a:cxnLst/>
              <a:rect l="l" t="t" r="r" b="b"/>
              <a:pathLst>
                <a:path w="9470" h="8965" extrusionOk="0">
                  <a:moveTo>
                    <a:pt x="2916" y="1"/>
                  </a:moveTo>
                  <a:cubicBezTo>
                    <a:pt x="1022" y="2606"/>
                    <a:pt x="0" y="5739"/>
                    <a:pt x="12" y="8964"/>
                  </a:cubicBezTo>
                  <a:lnTo>
                    <a:pt x="8103" y="8964"/>
                  </a:lnTo>
                  <a:cubicBezTo>
                    <a:pt x="8103" y="7449"/>
                    <a:pt x="8574" y="5980"/>
                    <a:pt x="9469" y="4764"/>
                  </a:cubicBezTo>
                  <a:lnTo>
                    <a:pt x="2916"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58"/>
            <p:cNvSpPr/>
            <p:nvPr/>
          </p:nvSpPr>
          <p:spPr>
            <a:xfrm>
              <a:off x="2067309" y="3158056"/>
              <a:ext cx="152163" cy="136390"/>
            </a:xfrm>
            <a:custGeom>
              <a:avLst/>
              <a:gdLst/>
              <a:ahLst/>
              <a:cxnLst/>
              <a:rect l="l" t="t" r="r" b="b"/>
              <a:pathLst>
                <a:path w="9435" h="8457" extrusionOk="0">
                  <a:moveTo>
                    <a:pt x="2502" y="1"/>
                  </a:moveTo>
                  <a:lnTo>
                    <a:pt x="0" y="7702"/>
                  </a:lnTo>
                  <a:cubicBezTo>
                    <a:pt x="1541" y="8204"/>
                    <a:pt x="3140" y="8457"/>
                    <a:pt x="4740" y="8457"/>
                  </a:cubicBezTo>
                  <a:cubicBezTo>
                    <a:pt x="6322" y="8457"/>
                    <a:pt x="7905" y="8210"/>
                    <a:pt x="9434" y="7714"/>
                  </a:cubicBezTo>
                  <a:lnTo>
                    <a:pt x="6932" y="12"/>
                  </a:lnTo>
                  <a:cubicBezTo>
                    <a:pt x="6221" y="242"/>
                    <a:pt x="5475" y="357"/>
                    <a:pt x="4740" y="357"/>
                  </a:cubicBezTo>
                  <a:cubicBezTo>
                    <a:pt x="3983" y="357"/>
                    <a:pt x="3225" y="242"/>
                    <a:pt x="2502"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58"/>
            <p:cNvSpPr/>
            <p:nvPr/>
          </p:nvSpPr>
          <p:spPr>
            <a:xfrm>
              <a:off x="1944586" y="3116046"/>
              <a:ext cx="163097" cy="166242"/>
            </a:xfrm>
            <a:custGeom>
              <a:avLst/>
              <a:gdLst/>
              <a:ahLst/>
              <a:cxnLst/>
              <a:rect l="l" t="t" r="r" b="b"/>
              <a:pathLst>
                <a:path w="10113" h="10308" extrusionOk="0">
                  <a:moveTo>
                    <a:pt x="6554" y="1"/>
                  </a:moveTo>
                  <a:lnTo>
                    <a:pt x="1" y="4764"/>
                  </a:lnTo>
                  <a:cubicBezTo>
                    <a:pt x="1883" y="7369"/>
                    <a:pt x="4557" y="9309"/>
                    <a:pt x="7610" y="10307"/>
                  </a:cubicBezTo>
                  <a:lnTo>
                    <a:pt x="10112" y="2606"/>
                  </a:lnTo>
                  <a:cubicBezTo>
                    <a:pt x="8677" y="2135"/>
                    <a:pt x="7438" y="1229"/>
                    <a:pt x="6554"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58"/>
            <p:cNvSpPr/>
            <p:nvPr/>
          </p:nvSpPr>
          <p:spPr>
            <a:xfrm>
              <a:off x="1897577" y="3048492"/>
              <a:ext cx="152727" cy="144390"/>
            </a:xfrm>
            <a:custGeom>
              <a:avLst/>
              <a:gdLst/>
              <a:ahLst/>
              <a:cxnLst/>
              <a:rect l="l" t="t" r="r" b="b"/>
              <a:pathLst>
                <a:path w="9470" h="8953" extrusionOk="0">
                  <a:moveTo>
                    <a:pt x="12" y="0"/>
                  </a:moveTo>
                  <a:cubicBezTo>
                    <a:pt x="0" y="3214"/>
                    <a:pt x="1022" y="6347"/>
                    <a:pt x="2916" y="8953"/>
                  </a:cubicBezTo>
                  <a:lnTo>
                    <a:pt x="9469" y="4190"/>
                  </a:lnTo>
                  <a:cubicBezTo>
                    <a:pt x="8574" y="2973"/>
                    <a:pt x="8103" y="1504"/>
                    <a:pt x="8103"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58"/>
            <p:cNvSpPr/>
            <p:nvPr/>
          </p:nvSpPr>
          <p:spPr>
            <a:xfrm>
              <a:off x="2143379" y="3048492"/>
              <a:ext cx="16" cy="16"/>
            </a:xfrm>
            <a:custGeom>
              <a:avLst/>
              <a:gdLst/>
              <a:ahLst/>
              <a:cxnLst/>
              <a:rect l="l" t="t" r="r" b="b"/>
              <a:pathLst>
                <a:path w="1" h="1" fill="none" extrusionOk="0">
                  <a:moveTo>
                    <a:pt x="0" y="0"/>
                  </a:moveTo>
                  <a:lnTo>
                    <a:pt x="0" y="0"/>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58"/>
            <p:cNvSpPr/>
            <p:nvPr/>
          </p:nvSpPr>
          <p:spPr>
            <a:xfrm>
              <a:off x="2143379" y="3048492"/>
              <a:ext cx="16" cy="16"/>
            </a:xfrm>
            <a:custGeom>
              <a:avLst/>
              <a:gdLst/>
              <a:ahLst/>
              <a:cxnLst/>
              <a:rect l="l" t="t" r="r" b="b"/>
              <a:pathLst>
                <a:path w="1" h="1" fill="none" extrusionOk="0">
                  <a:moveTo>
                    <a:pt x="0" y="0"/>
                  </a:moveTo>
                  <a:lnTo>
                    <a:pt x="0" y="0"/>
                  </a:lnTo>
                  <a:close/>
                </a:path>
              </a:pathLst>
            </a:cu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5" name="Google Shape;1115;p58"/>
          <p:cNvGrpSpPr/>
          <p:nvPr/>
        </p:nvGrpSpPr>
        <p:grpSpPr>
          <a:xfrm>
            <a:off x="997525" y="4169123"/>
            <a:ext cx="809227" cy="200842"/>
            <a:chOff x="2013045" y="4813233"/>
            <a:chExt cx="921986" cy="228854"/>
          </a:xfrm>
        </p:grpSpPr>
        <p:sp>
          <p:nvSpPr>
            <p:cNvPr id="1116" name="Google Shape;1116;p58"/>
            <p:cNvSpPr/>
            <p:nvPr/>
          </p:nvSpPr>
          <p:spPr>
            <a:xfrm>
              <a:off x="2013045" y="4867370"/>
              <a:ext cx="921986" cy="174718"/>
            </a:xfrm>
            <a:custGeom>
              <a:avLst/>
              <a:gdLst/>
              <a:ahLst/>
              <a:cxnLst/>
              <a:rect l="l" t="t" r="r" b="b"/>
              <a:pathLst>
                <a:path w="138801" h="26303" fill="none" extrusionOk="0">
                  <a:moveTo>
                    <a:pt x="0" y="18153"/>
                  </a:moveTo>
                  <a:lnTo>
                    <a:pt x="0" y="26303"/>
                  </a:lnTo>
                  <a:lnTo>
                    <a:pt x="138800" y="26303"/>
                  </a:lnTo>
                  <a:lnTo>
                    <a:pt x="138800" y="0"/>
                  </a:lnTo>
                  <a:lnTo>
                    <a:pt x="38405" y="0"/>
                  </a:lnTo>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58"/>
            <p:cNvSpPr/>
            <p:nvPr/>
          </p:nvSpPr>
          <p:spPr>
            <a:xfrm>
              <a:off x="2013045" y="4813233"/>
              <a:ext cx="316628" cy="174718"/>
            </a:xfrm>
            <a:custGeom>
              <a:avLst/>
              <a:gdLst/>
              <a:ahLst/>
              <a:cxnLst/>
              <a:rect l="l" t="t" r="r" b="b"/>
              <a:pathLst>
                <a:path w="47667" h="26303" fill="none" extrusionOk="0">
                  <a:moveTo>
                    <a:pt x="0" y="0"/>
                  </a:moveTo>
                  <a:lnTo>
                    <a:pt x="0" y="26303"/>
                  </a:lnTo>
                  <a:lnTo>
                    <a:pt x="47666" y="26303"/>
                  </a:lnTo>
                  <a:lnTo>
                    <a:pt x="34453"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8" name="Google Shape;1118;p58"/>
          <p:cNvGrpSpPr/>
          <p:nvPr/>
        </p:nvGrpSpPr>
        <p:grpSpPr>
          <a:xfrm>
            <a:off x="1005985" y="2656004"/>
            <a:ext cx="792421" cy="269941"/>
            <a:chOff x="1046767" y="4756633"/>
            <a:chExt cx="859646" cy="292841"/>
          </a:xfrm>
        </p:grpSpPr>
        <p:sp>
          <p:nvSpPr>
            <p:cNvPr id="1119" name="Google Shape;1119;p58"/>
            <p:cNvSpPr/>
            <p:nvPr/>
          </p:nvSpPr>
          <p:spPr>
            <a:xfrm>
              <a:off x="1046767" y="4811593"/>
              <a:ext cx="859646" cy="237881"/>
            </a:xfrm>
            <a:custGeom>
              <a:avLst/>
              <a:gdLst/>
              <a:ahLst/>
              <a:cxnLst/>
              <a:rect l="l" t="t" r="r" b="b"/>
              <a:pathLst>
                <a:path w="129416" h="35812" fill="none" extrusionOk="0">
                  <a:moveTo>
                    <a:pt x="31737" y="0"/>
                  </a:moveTo>
                  <a:cubicBezTo>
                    <a:pt x="33960" y="8644"/>
                    <a:pt x="27539" y="17041"/>
                    <a:pt x="18524" y="17041"/>
                  </a:cubicBezTo>
                  <a:cubicBezTo>
                    <a:pt x="9633" y="17041"/>
                    <a:pt x="3088" y="8644"/>
                    <a:pt x="5434" y="0"/>
                  </a:cubicBezTo>
                  <a:lnTo>
                    <a:pt x="2594" y="0"/>
                  </a:lnTo>
                  <a:cubicBezTo>
                    <a:pt x="1236" y="0"/>
                    <a:pt x="1" y="1112"/>
                    <a:pt x="1" y="2594"/>
                  </a:cubicBezTo>
                  <a:lnTo>
                    <a:pt x="1" y="35811"/>
                  </a:lnTo>
                  <a:lnTo>
                    <a:pt x="126823" y="35811"/>
                  </a:lnTo>
                  <a:cubicBezTo>
                    <a:pt x="128304" y="35811"/>
                    <a:pt x="129416" y="34576"/>
                    <a:pt x="129416" y="33218"/>
                  </a:cubicBezTo>
                  <a:lnTo>
                    <a:pt x="129416" y="0"/>
                  </a:ln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58"/>
            <p:cNvSpPr/>
            <p:nvPr/>
          </p:nvSpPr>
          <p:spPr>
            <a:xfrm>
              <a:off x="1046767" y="4983846"/>
              <a:ext cx="65628" cy="65628"/>
            </a:xfrm>
            <a:custGeom>
              <a:avLst/>
              <a:gdLst/>
              <a:ahLst/>
              <a:cxnLst/>
              <a:rect l="l" t="t" r="r" b="b"/>
              <a:pathLst>
                <a:path w="9880" h="9880" fill="none" extrusionOk="0">
                  <a:moveTo>
                    <a:pt x="1" y="0"/>
                  </a:moveTo>
                  <a:lnTo>
                    <a:pt x="1" y="9879"/>
                  </a:lnTo>
                  <a:lnTo>
                    <a:pt x="9880" y="9879"/>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58"/>
            <p:cNvSpPr/>
            <p:nvPr/>
          </p:nvSpPr>
          <p:spPr>
            <a:xfrm>
              <a:off x="1067279" y="4756633"/>
              <a:ext cx="179640" cy="179646"/>
            </a:xfrm>
            <a:custGeom>
              <a:avLst/>
              <a:gdLst/>
              <a:ahLst/>
              <a:cxnLst/>
              <a:rect l="l" t="t" r="r" b="b"/>
              <a:pathLst>
                <a:path w="27044" h="27045" fill="none" extrusionOk="0">
                  <a:moveTo>
                    <a:pt x="15560" y="1"/>
                  </a:moveTo>
                  <a:cubicBezTo>
                    <a:pt x="5187" y="1"/>
                    <a:pt x="0" y="12473"/>
                    <a:pt x="7286" y="19759"/>
                  </a:cubicBezTo>
                  <a:cubicBezTo>
                    <a:pt x="14572" y="27044"/>
                    <a:pt x="27044" y="21858"/>
                    <a:pt x="27044" y="11609"/>
                  </a:cubicBezTo>
                  <a:cubicBezTo>
                    <a:pt x="27044" y="5187"/>
                    <a:pt x="21857" y="1"/>
                    <a:pt x="15560" y="1"/>
                  </a:cubicBezTo>
                  <a:close/>
                </a:path>
              </a:pathLst>
            </a:custGeom>
            <a:noFill/>
            <a:ln w="9525" cap="flat" cmpd="sng">
              <a:solidFill>
                <a:srgbClr val="A5B7C5"/>
              </a:solidFill>
              <a:prstDash val="solid"/>
              <a:miter lim="12348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22" name="Google Shape;1122;p58"/>
          <p:cNvSpPr/>
          <p:nvPr/>
        </p:nvSpPr>
        <p:spPr>
          <a:xfrm>
            <a:off x="7439738" y="2350672"/>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58"/>
          <p:cNvSpPr/>
          <p:nvPr/>
        </p:nvSpPr>
        <p:spPr>
          <a:xfrm>
            <a:off x="7139193" y="2333075"/>
            <a:ext cx="171771" cy="12919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58"/>
          <p:cNvSpPr/>
          <p:nvPr/>
        </p:nvSpPr>
        <p:spPr>
          <a:xfrm>
            <a:off x="7761482" y="233952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58"/>
          <p:cNvSpPr/>
          <p:nvPr/>
        </p:nvSpPr>
        <p:spPr>
          <a:xfrm>
            <a:off x="8056187" y="2333075"/>
            <a:ext cx="163855" cy="129198"/>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26" name="Google Shape;1126;p58"/>
          <p:cNvGrpSpPr/>
          <p:nvPr/>
        </p:nvGrpSpPr>
        <p:grpSpPr>
          <a:xfrm>
            <a:off x="7141841" y="2550562"/>
            <a:ext cx="166473" cy="141497"/>
            <a:chOff x="4660325" y="1866850"/>
            <a:chExt cx="68350" cy="58100"/>
          </a:xfrm>
        </p:grpSpPr>
        <p:sp>
          <p:nvSpPr>
            <p:cNvPr id="1127" name="Google Shape;1127;p58"/>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58"/>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9" name="Google Shape;1129;p58"/>
          <p:cNvGrpSpPr/>
          <p:nvPr/>
        </p:nvGrpSpPr>
        <p:grpSpPr>
          <a:xfrm>
            <a:off x="7451186" y="2576286"/>
            <a:ext cx="162515" cy="90049"/>
            <a:chOff x="4791775" y="1877500"/>
            <a:chExt cx="66725" cy="36975"/>
          </a:xfrm>
        </p:grpSpPr>
        <p:sp>
          <p:nvSpPr>
            <p:cNvPr id="1130" name="Google Shape;1130;p58"/>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58"/>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2" name="Google Shape;1132;p58"/>
          <p:cNvGrpSpPr/>
          <p:nvPr/>
        </p:nvGrpSpPr>
        <p:grpSpPr>
          <a:xfrm>
            <a:off x="7772899" y="2576286"/>
            <a:ext cx="144979" cy="90049"/>
            <a:chOff x="4923925" y="1877500"/>
            <a:chExt cx="59525" cy="36975"/>
          </a:xfrm>
        </p:grpSpPr>
        <p:sp>
          <p:nvSpPr>
            <p:cNvPr id="1133" name="Google Shape;1133;p58"/>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58"/>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5" name="Google Shape;1135;p58"/>
          <p:cNvGrpSpPr/>
          <p:nvPr/>
        </p:nvGrpSpPr>
        <p:grpSpPr>
          <a:xfrm>
            <a:off x="8067390" y="2558477"/>
            <a:ext cx="141447" cy="125667"/>
            <a:chOff x="5058450" y="1870100"/>
            <a:chExt cx="58075" cy="51600"/>
          </a:xfrm>
        </p:grpSpPr>
        <p:sp>
          <p:nvSpPr>
            <p:cNvPr id="1136" name="Google Shape;1136;p58"/>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58"/>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8" name="Google Shape;1138;p58"/>
          <p:cNvGrpSpPr/>
          <p:nvPr/>
        </p:nvGrpSpPr>
        <p:grpSpPr>
          <a:xfrm>
            <a:off x="7481905" y="2980885"/>
            <a:ext cx="101077" cy="107645"/>
            <a:chOff x="4811425" y="2065025"/>
            <a:chExt cx="41500" cy="44200"/>
          </a:xfrm>
        </p:grpSpPr>
        <p:sp>
          <p:nvSpPr>
            <p:cNvPr id="1139" name="Google Shape;1139;p58"/>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58"/>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1" name="Google Shape;1141;p58"/>
          <p:cNvGrpSpPr/>
          <p:nvPr/>
        </p:nvGrpSpPr>
        <p:grpSpPr>
          <a:xfrm>
            <a:off x="7774342" y="2981098"/>
            <a:ext cx="120867" cy="107218"/>
            <a:chOff x="4929875" y="2065025"/>
            <a:chExt cx="49625" cy="44025"/>
          </a:xfrm>
        </p:grpSpPr>
        <p:sp>
          <p:nvSpPr>
            <p:cNvPr id="1142" name="Google Shape;1142;p58"/>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58"/>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4" name="Google Shape;1144;p58"/>
          <p:cNvGrpSpPr/>
          <p:nvPr/>
        </p:nvGrpSpPr>
        <p:grpSpPr>
          <a:xfrm>
            <a:off x="8103011" y="2984112"/>
            <a:ext cx="70206" cy="101191"/>
            <a:chOff x="5083925" y="2066350"/>
            <a:chExt cx="28825" cy="41550"/>
          </a:xfrm>
        </p:grpSpPr>
        <p:sp>
          <p:nvSpPr>
            <p:cNvPr id="1145" name="Google Shape;1145;p58"/>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58"/>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7" name="Google Shape;1147;p58"/>
          <p:cNvGrpSpPr/>
          <p:nvPr/>
        </p:nvGrpSpPr>
        <p:grpSpPr>
          <a:xfrm>
            <a:off x="7134565" y="2999759"/>
            <a:ext cx="181026" cy="69896"/>
            <a:chOff x="4659775" y="2072775"/>
            <a:chExt cx="74325" cy="28700"/>
          </a:xfrm>
        </p:grpSpPr>
        <p:sp>
          <p:nvSpPr>
            <p:cNvPr id="1148" name="Google Shape;1148;p58"/>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58"/>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58"/>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1" name="Google Shape;1151;p58"/>
          <p:cNvGrpSpPr/>
          <p:nvPr/>
        </p:nvGrpSpPr>
        <p:grpSpPr>
          <a:xfrm>
            <a:off x="8054421" y="2790324"/>
            <a:ext cx="167387" cy="89197"/>
            <a:chOff x="4662475" y="1976500"/>
            <a:chExt cx="68725" cy="36625"/>
          </a:xfrm>
        </p:grpSpPr>
        <p:sp>
          <p:nvSpPr>
            <p:cNvPr id="1152" name="Google Shape;1152;p58"/>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58"/>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58"/>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5" name="Google Shape;1155;p58"/>
          <p:cNvGrpSpPr/>
          <p:nvPr/>
        </p:nvGrpSpPr>
        <p:grpSpPr>
          <a:xfrm>
            <a:off x="7751326" y="2793764"/>
            <a:ext cx="166899" cy="82317"/>
            <a:chOff x="4920150" y="1977875"/>
            <a:chExt cx="68525" cy="33800"/>
          </a:xfrm>
        </p:grpSpPr>
        <p:sp>
          <p:nvSpPr>
            <p:cNvPr id="1156" name="Google Shape;1156;p58"/>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58"/>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58"/>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9" name="Google Shape;1159;p58"/>
          <p:cNvGrpSpPr/>
          <p:nvPr/>
        </p:nvGrpSpPr>
        <p:grpSpPr>
          <a:xfrm>
            <a:off x="7162483" y="3197682"/>
            <a:ext cx="125190" cy="127859"/>
            <a:chOff x="4676550" y="2160575"/>
            <a:chExt cx="51400" cy="52500"/>
          </a:xfrm>
        </p:grpSpPr>
        <p:sp>
          <p:nvSpPr>
            <p:cNvPr id="1160" name="Google Shape;1160;p58"/>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58"/>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58"/>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3" name="Google Shape;1163;p58"/>
          <p:cNvGrpSpPr/>
          <p:nvPr/>
        </p:nvGrpSpPr>
        <p:grpSpPr>
          <a:xfrm>
            <a:off x="7459741" y="3204714"/>
            <a:ext cx="145405" cy="113794"/>
            <a:chOff x="4768325" y="2163475"/>
            <a:chExt cx="59700" cy="46725"/>
          </a:xfrm>
        </p:grpSpPr>
        <p:sp>
          <p:nvSpPr>
            <p:cNvPr id="1164" name="Google Shape;1164;p58"/>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58"/>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66" name="Google Shape;1166;p58"/>
          <p:cNvSpPr/>
          <p:nvPr/>
        </p:nvSpPr>
        <p:spPr>
          <a:xfrm>
            <a:off x="7791696" y="3196221"/>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58"/>
          <p:cNvSpPr/>
          <p:nvPr/>
        </p:nvSpPr>
        <p:spPr>
          <a:xfrm>
            <a:off x="8064072" y="4203306"/>
            <a:ext cx="148084" cy="162989"/>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58"/>
          <p:cNvSpPr/>
          <p:nvPr/>
        </p:nvSpPr>
        <p:spPr>
          <a:xfrm>
            <a:off x="7165528" y="3431527"/>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58"/>
          <p:cNvSpPr/>
          <p:nvPr/>
        </p:nvSpPr>
        <p:spPr>
          <a:xfrm>
            <a:off x="7133499" y="4219136"/>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58"/>
          <p:cNvSpPr/>
          <p:nvPr/>
        </p:nvSpPr>
        <p:spPr>
          <a:xfrm>
            <a:off x="7150823" y="3700780"/>
            <a:ext cx="148511" cy="11251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58"/>
          <p:cNvSpPr/>
          <p:nvPr/>
        </p:nvSpPr>
        <p:spPr>
          <a:xfrm>
            <a:off x="7784572" y="3682697"/>
            <a:ext cx="100408" cy="14868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72" name="Google Shape;1172;p58"/>
          <p:cNvGrpSpPr/>
          <p:nvPr/>
        </p:nvGrpSpPr>
        <p:grpSpPr>
          <a:xfrm>
            <a:off x="7476059" y="3459808"/>
            <a:ext cx="112768" cy="106853"/>
            <a:chOff x="4768575" y="2253950"/>
            <a:chExt cx="46300" cy="43875"/>
          </a:xfrm>
        </p:grpSpPr>
        <p:sp>
          <p:nvSpPr>
            <p:cNvPr id="1173" name="Google Shape;1173;p58"/>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58"/>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5" name="Google Shape;1175;p58"/>
          <p:cNvGrpSpPr/>
          <p:nvPr/>
        </p:nvGrpSpPr>
        <p:grpSpPr>
          <a:xfrm>
            <a:off x="7775682" y="3948834"/>
            <a:ext cx="118187" cy="146246"/>
            <a:chOff x="4960900" y="2433225"/>
            <a:chExt cx="48525" cy="60050"/>
          </a:xfrm>
        </p:grpSpPr>
        <p:sp>
          <p:nvSpPr>
            <p:cNvPr id="1176" name="Google Shape;1176;p58"/>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58"/>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8" name="Google Shape;1178;p58"/>
          <p:cNvGrpSpPr/>
          <p:nvPr/>
        </p:nvGrpSpPr>
        <p:grpSpPr>
          <a:xfrm>
            <a:off x="7464247" y="4212895"/>
            <a:ext cx="136394" cy="143810"/>
            <a:chOff x="4854075" y="2527625"/>
            <a:chExt cx="56000" cy="59050"/>
          </a:xfrm>
        </p:grpSpPr>
        <p:sp>
          <p:nvSpPr>
            <p:cNvPr id="1179" name="Google Shape;1179;p58"/>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58"/>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81" name="Google Shape;1181;p58"/>
          <p:cNvSpPr/>
          <p:nvPr/>
        </p:nvSpPr>
        <p:spPr>
          <a:xfrm>
            <a:off x="7479500" y="3955623"/>
            <a:ext cx="105888" cy="132668"/>
          </a:xfrm>
          <a:custGeom>
            <a:avLst/>
            <a:gdLst/>
            <a:ahLst/>
            <a:cxnLst/>
            <a:rect l="l" t="t" r="r" b="b"/>
            <a:pathLst>
              <a:path w="1739" h="2179" extrusionOk="0">
                <a:moveTo>
                  <a:pt x="1" y="1"/>
                </a:moveTo>
                <a:lnTo>
                  <a:pt x="1" y="2179"/>
                </a:lnTo>
                <a:lnTo>
                  <a:pt x="758" y="2179"/>
                </a:lnTo>
                <a:lnTo>
                  <a:pt x="1739" y="1090"/>
                </a:lnTo>
                <a:lnTo>
                  <a:pt x="758"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58"/>
          <p:cNvSpPr/>
          <p:nvPr/>
        </p:nvSpPr>
        <p:spPr>
          <a:xfrm>
            <a:off x="8058166" y="3195277"/>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58"/>
          <p:cNvSpPr/>
          <p:nvPr/>
        </p:nvSpPr>
        <p:spPr>
          <a:xfrm>
            <a:off x="7157429" y="3955623"/>
            <a:ext cx="135298" cy="132668"/>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84" name="Google Shape;1184;p58"/>
          <p:cNvGrpSpPr/>
          <p:nvPr/>
        </p:nvGrpSpPr>
        <p:grpSpPr>
          <a:xfrm>
            <a:off x="8088458" y="3676639"/>
            <a:ext cx="99312" cy="160797"/>
            <a:chOff x="5059700" y="2334775"/>
            <a:chExt cx="40775" cy="66025"/>
          </a:xfrm>
        </p:grpSpPr>
        <p:sp>
          <p:nvSpPr>
            <p:cNvPr id="1185" name="Google Shape;1185;p58"/>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58"/>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58"/>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58"/>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58"/>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58"/>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58"/>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58"/>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58"/>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4" name="Google Shape;1194;p58"/>
          <p:cNvGrpSpPr/>
          <p:nvPr/>
        </p:nvGrpSpPr>
        <p:grpSpPr>
          <a:xfrm>
            <a:off x="8045622" y="3941771"/>
            <a:ext cx="184984" cy="160371"/>
            <a:chOff x="5037700" y="2430325"/>
            <a:chExt cx="75950" cy="65850"/>
          </a:xfrm>
        </p:grpSpPr>
        <p:sp>
          <p:nvSpPr>
            <p:cNvPr id="1195" name="Google Shape;1195;p58"/>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58"/>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7" name="Google Shape;1197;p58"/>
          <p:cNvGrpSpPr/>
          <p:nvPr/>
        </p:nvGrpSpPr>
        <p:grpSpPr>
          <a:xfrm>
            <a:off x="7465128" y="3708223"/>
            <a:ext cx="173014" cy="97629"/>
            <a:chOff x="4756975" y="2341800"/>
            <a:chExt cx="91975" cy="51925"/>
          </a:xfrm>
        </p:grpSpPr>
        <p:sp>
          <p:nvSpPr>
            <p:cNvPr id="1198" name="Google Shape;1198;p58"/>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58"/>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58"/>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58"/>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58"/>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58"/>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58"/>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58"/>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58"/>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58"/>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58"/>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58"/>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58"/>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58"/>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58"/>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58"/>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58"/>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58"/>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58"/>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58"/>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8" name="Google Shape;1218;p58"/>
          <p:cNvGrpSpPr/>
          <p:nvPr/>
        </p:nvGrpSpPr>
        <p:grpSpPr>
          <a:xfrm>
            <a:off x="7732065" y="4196920"/>
            <a:ext cx="212497" cy="175761"/>
            <a:chOff x="4943575" y="2516350"/>
            <a:chExt cx="98675" cy="81700"/>
          </a:xfrm>
        </p:grpSpPr>
        <p:sp>
          <p:nvSpPr>
            <p:cNvPr id="1219" name="Google Shape;1219;p58"/>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58"/>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58"/>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58"/>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58"/>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58"/>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58"/>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58"/>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58"/>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58"/>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58"/>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58"/>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58"/>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58"/>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58"/>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58"/>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58"/>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58"/>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58"/>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58"/>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58"/>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58"/>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58"/>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58"/>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58"/>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58"/>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58"/>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58"/>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58"/>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58"/>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58"/>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58"/>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58"/>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58"/>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58"/>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58"/>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58"/>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58"/>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58"/>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58"/>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58"/>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58"/>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58"/>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58"/>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58"/>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58"/>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58"/>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58"/>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58"/>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58"/>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58"/>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58"/>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58"/>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58"/>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58"/>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58"/>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58"/>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58"/>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58"/>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58"/>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58"/>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58"/>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58"/>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58"/>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58"/>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58"/>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58"/>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58"/>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58"/>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58"/>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58"/>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58"/>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58"/>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58"/>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58"/>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58"/>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58"/>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58"/>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97" name="Google Shape;1297;p58"/>
          <p:cNvSpPr/>
          <p:nvPr/>
        </p:nvSpPr>
        <p:spPr>
          <a:xfrm>
            <a:off x="7747607" y="3426066"/>
            <a:ext cx="174337" cy="174337"/>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58"/>
          <p:cNvSpPr/>
          <p:nvPr/>
        </p:nvSpPr>
        <p:spPr>
          <a:xfrm>
            <a:off x="8063864" y="3454885"/>
            <a:ext cx="148500" cy="11670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58"/>
          <p:cNvSpPr/>
          <p:nvPr/>
        </p:nvSpPr>
        <p:spPr>
          <a:xfrm>
            <a:off x="7165978" y="2775822"/>
            <a:ext cx="118200" cy="118200"/>
          </a:xfrm>
          <a:prstGeom prst="curvedRightArrow">
            <a:avLst>
              <a:gd name="adj1" fmla="val 25000"/>
              <a:gd name="adj2" fmla="val 50000"/>
              <a:gd name="adj3" fmla="val 25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58"/>
          <p:cNvSpPr/>
          <p:nvPr/>
        </p:nvSpPr>
        <p:spPr>
          <a:xfrm flipH="1">
            <a:off x="7473344" y="2775822"/>
            <a:ext cx="118200" cy="118200"/>
          </a:xfrm>
          <a:prstGeom prst="curvedRightArrow">
            <a:avLst>
              <a:gd name="adj1" fmla="val 25000"/>
              <a:gd name="adj2" fmla="val 50000"/>
              <a:gd name="adj3" fmla="val 25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58"/>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solidFill>
                  <a:schemeClr val="lt1"/>
                </a:solidFill>
                <a:latin typeface="Arial"/>
                <a:ea typeface="Arial"/>
                <a:cs typeface="Arial"/>
                <a:sym typeface="Arial"/>
              </a:rPr>
              <a:t>Use our editable graphic resources...</a:t>
            </a:r>
            <a:endParaRPr>
              <a:solidFill>
                <a:srgbClr val="FFFFFF"/>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pic>
        <p:nvPicPr>
          <p:cNvPr id="360" name="Google Shape;360;p30"/>
          <p:cNvPicPr preferRelativeResize="0"/>
          <p:nvPr/>
        </p:nvPicPr>
        <p:blipFill rotWithShape="1">
          <a:blip r:embed="rId3">
            <a:alphaModFix/>
          </a:blip>
          <a:srcRect l="24495" t="18187" r="9353" b="4812"/>
          <a:stretch/>
        </p:blipFill>
        <p:spPr>
          <a:xfrm>
            <a:off x="5353050" y="1809750"/>
            <a:ext cx="3324251" cy="2581274"/>
          </a:xfrm>
          <a:prstGeom prst="rect">
            <a:avLst/>
          </a:prstGeom>
          <a:noFill/>
          <a:ln>
            <a:noFill/>
          </a:ln>
        </p:spPr>
      </p:pic>
      <p:sp>
        <p:nvSpPr>
          <p:cNvPr id="361" name="Google Shape;361;p30"/>
          <p:cNvSpPr txBox="1">
            <a:spLocks noGrp="1"/>
          </p:cNvSpPr>
          <p:nvPr>
            <p:ph type="body" idx="1"/>
          </p:nvPr>
        </p:nvSpPr>
        <p:spPr>
          <a:xfrm>
            <a:off x="609499" y="1973025"/>
            <a:ext cx="3512700" cy="213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Mercury is the closest planet to the Sun and the smallest one in the Solar System—it’s only a bit larger than the Moon. The planet’s name has nothing to do with the liquid metal</a:t>
            </a:r>
            <a:endParaRPr/>
          </a:p>
          <a:p>
            <a:pPr marL="0" lvl="0" indent="0" algn="l" rtl="0">
              <a:spcBef>
                <a:spcPts val="0"/>
              </a:spcBef>
              <a:spcAft>
                <a:spcPts val="0"/>
              </a:spcAft>
              <a:buNone/>
            </a:pPr>
            <a:endParaRPr/>
          </a:p>
        </p:txBody>
      </p:sp>
      <p:sp>
        <p:nvSpPr>
          <p:cNvPr id="362" name="Google Shape;362;p30"/>
          <p:cNvSpPr txBox="1">
            <a:spLocks noGrp="1"/>
          </p:cNvSpPr>
          <p:nvPr>
            <p:ph type="title"/>
          </p:nvPr>
        </p:nvSpPr>
        <p:spPr>
          <a:xfrm>
            <a:off x="560825" y="1168325"/>
            <a:ext cx="3561300" cy="66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rPr>
              <a:t>INTRODUCTION</a:t>
            </a:r>
            <a:endParaRPr>
              <a:solidFill>
                <a:schemeClr val="dk2"/>
              </a:solidFill>
            </a:endParaRPr>
          </a:p>
        </p:txBody>
      </p:sp>
      <p:sp>
        <p:nvSpPr>
          <p:cNvPr id="363" name="Google Shape;363;p30"/>
          <p:cNvSpPr/>
          <p:nvPr/>
        </p:nvSpPr>
        <p:spPr>
          <a:xfrm>
            <a:off x="7524751" y="3887550"/>
            <a:ext cx="1619286" cy="241405"/>
          </a:xfrm>
          <a:custGeom>
            <a:avLst/>
            <a:gdLst/>
            <a:ahLst/>
            <a:cxnLst/>
            <a:rect l="l" t="t" r="r" b="b"/>
            <a:pathLst>
              <a:path w="146079" h="5859" extrusionOk="0">
                <a:moveTo>
                  <a:pt x="1" y="1"/>
                </a:moveTo>
                <a:lnTo>
                  <a:pt x="1" y="5858"/>
                </a:lnTo>
                <a:lnTo>
                  <a:pt x="146079" y="5858"/>
                </a:lnTo>
                <a:lnTo>
                  <a:pt x="14607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sp>
        <p:nvSpPr>
          <p:cNvPr id="368" name="Google Shape;368;p31"/>
          <p:cNvSpPr txBox="1">
            <a:spLocks noGrp="1"/>
          </p:cNvSpPr>
          <p:nvPr>
            <p:ph type="title"/>
          </p:nvPr>
        </p:nvSpPr>
        <p:spPr>
          <a:xfrm>
            <a:off x="2521800" y="3221225"/>
            <a:ext cx="4100400" cy="4029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a:t>—SOMEONE FAMOUS</a:t>
            </a:r>
            <a:endParaRPr/>
          </a:p>
          <a:p>
            <a:pPr marL="0" lvl="0" indent="0" algn="ctr" rtl="0">
              <a:spcBef>
                <a:spcPts val="0"/>
              </a:spcBef>
              <a:spcAft>
                <a:spcPts val="0"/>
              </a:spcAft>
              <a:buNone/>
            </a:pPr>
            <a:endParaRPr/>
          </a:p>
          <a:p>
            <a:pPr marL="0" lvl="0" indent="0" algn="ctr" rtl="0">
              <a:spcBef>
                <a:spcPts val="0"/>
              </a:spcBef>
              <a:spcAft>
                <a:spcPts val="0"/>
              </a:spcAft>
              <a:buNone/>
            </a:pPr>
            <a:endParaRPr/>
          </a:p>
        </p:txBody>
      </p:sp>
      <p:sp>
        <p:nvSpPr>
          <p:cNvPr id="369" name="Google Shape;369;p31"/>
          <p:cNvSpPr txBox="1">
            <a:spLocks noGrp="1"/>
          </p:cNvSpPr>
          <p:nvPr>
            <p:ph type="subTitle" idx="1"/>
          </p:nvPr>
        </p:nvSpPr>
        <p:spPr>
          <a:xfrm flipH="1">
            <a:off x="2521800" y="2340324"/>
            <a:ext cx="4100400" cy="808500"/>
          </a:xfrm>
          <a:prstGeom prst="rect">
            <a:avLst/>
          </a:prstGeom>
        </p:spPr>
        <p:txBody>
          <a:bodyPr spcFirstLastPara="1" wrap="square" lIns="91425" tIns="0" rIns="91425" bIns="0" anchor="ctr" anchorCtr="0">
            <a:noAutofit/>
          </a:bodyPr>
          <a:lstStyle/>
          <a:p>
            <a:pPr marL="0" lvl="0" indent="0" algn="ctr" rtl="0">
              <a:spcBef>
                <a:spcPts val="0"/>
              </a:spcBef>
              <a:spcAft>
                <a:spcPts val="0"/>
              </a:spcAft>
              <a:buNone/>
            </a:pPr>
            <a:r>
              <a:rPr lang="en"/>
              <a:t>“This is a quote, words full of wisdom that someone important said and can make the reader get inspired.”</a:t>
            </a:r>
            <a:endParaRPr/>
          </a:p>
          <a:p>
            <a:pPr marL="0" lvl="0" indent="0" algn="ctr" rtl="0">
              <a:spcBef>
                <a:spcPts val="0"/>
              </a:spcBef>
              <a:spcAft>
                <a:spcPts val="0"/>
              </a:spcAft>
              <a:buNone/>
            </a:pPr>
            <a:endParaRPr/>
          </a:p>
          <a:p>
            <a:pPr marL="0" lvl="0" indent="0" algn="ctr" rtl="0">
              <a:spcBef>
                <a:spcPts val="0"/>
              </a:spcBef>
              <a:spcAft>
                <a:spcPts val="0"/>
              </a:spcAft>
              <a:buNone/>
            </a:pP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Google Shape;374;p32"/>
          <p:cNvSpPr txBox="1">
            <a:spLocks noGrp="1"/>
          </p:cNvSpPr>
          <p:nvPr>
            <p:ph type="title"/>
          </p:nvPr>
        </p:nvSpPr>
        <p:spPr>
          <a:xfrm>
            <a:off x="454800" y="2714625"/>
            <a:ext cx="8425200" cy="447900"/>
          </a:xfrm>
          <a:prstGeom prst="rect">
            <a:avLst/>
          </a:prstGeom>
        </p:spPr>
        <p:txBody>
          <a:bodyPr spcFirstLastPara="1" wrap="square" lIns="91425" tIns="0" rIns="91425" bIns="0" anchor="ctr" anchorCtr="0">
            <a:noAutofit/>
          </a:bodyPr>
          <a:lstStyle/>
          <a:p>
            <a:pPr marL="0" lvl="0" indent="0" algn="ctr" rtl="0">
              <a:spcBef>
                <a:spcPts val="0"/>
              </a:spcBef>
              <a:spcAft>
                <a:spcPts val="0"/>
              </a:spcAft>
              <a:buNone/>
            </a:pPr>
            <a:r>
              <a:rPr lang="en"/>
              <a:t>OVERVIEW</a:t>
            </a:r>
            <a:endParaRPr/>
          </a:p>
        </p:txBody>
      </p:sp>
      <p:sp>
        <p:nvSpPr>
          <p:cNvPr id="375" name="Google Shape;375;p32"/>
          <p:cNvSpPr txBox="1">
            <a:spLocks noGrp="1"/>
          </p:cNvSpPr>
          <p:nvPr>
            <p:ph type="title" idx="2"/>
          </p:nvPr>
        </p:nvSpPr>
        <p:spPr>
          <a:xfrm>
            <a:off x="454800" y="2150850"/>
            <a:ext cx="8425200" cy="489600"/>
          </a:xfrm>
          <a:prstGeom prst="rect">
            <a:avLst/>
          </a:prstGeom>
        </p:spPr>
        <p:txBody>
          <a:bodyPr spcFirstLastPara="1" wrap="square" lIns="91425" tIns="0" rIns="91425" bIns="0" anchor="b" anchorCtr="0">
            <a:noAutofit/>
          </a:bodyPr>
          <a:lstStyle/>
          <a:p>
            <a:pPr marL="0" lvl="0" indent="0" algn="ctr" rtl="0">
              <a:spcBef>
                <a:spcPts val="0"/>
              </a:spcBef>
              <a:spcAft>
                <a:spcPts val="0"/>
              </a:spcAft>
              <a:buNone/>
            </a:pPr>
            <a:r>
              <a:rPr lang="en"/>
              <a:t>01</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0" name="Google Shape;380;p33"/>
          <p:cNvSpPr txBox="1">
            <a:spLocks noGrp="1"/>
          </p:cNvSpPr>
          <p:nvPr>
            <p:ph type="body" idx="1"/>
          </p:nvPr>
        </p:nvSpPr>
        <p:spPr>
          <a:xfrm>
            <a:off x="4579525" y="2388200"/>
            <a:ext cx="3932700" cy="21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Here you could give a brief description of the topic you want to talk about. For example, if you want to talk about Mercury, you could say that it’s the smallest planet</a:t>
            </a:r>
            <a:endParaRPr/>
          </a:p>
        </p:txBody>
      </p:sp>
      <p:sp>
        <p:nvSpPr>
          <p:cNvPr id="381" name="Google Shape;381;p33"/>
          <p:cNvSpPr txBox="1">
            <a:spLocks noGrp="1"/>
          </p:cNvSpPr>
          <p:nvPr>
            <p:ph type="title"/>
          </p:nvPr>
        </p:nvSpPr>
        <p:spPr>
          <a:xfrm>
            <a:off x="4579531" y="1714800"/>
            <a:ext cx="3963300" cy="669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ABOUT THIS TOPIC</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p34"/>
          <p:cNvSpPr txBox="1">
            <a:spLocks noGrp="1"/>
          </p:cNvSpPr>
          <p:nvPr>
            <p:ph type="title" idx="7"/>
          </p:nvPr>
        </p:nvSpPr>
        <p:spPr>
          <a:xfrm>
            <a:off x="1278050" y="343200"/>
            <a:ext cx="6588000" cy="669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DEFINITION OF CONCEPTS</a:t>
            </a:r>
            <a:endParaRPr/>
          </a:p>
        </p:txBody>
      </p:sp>
      <p:sp>
        <p:nvSpPr>
          <p:cNvPr id="387" name="Google Shape;387;p34"/>
          <p:cNvSpPr/>
          <p:nvPr/>
        </p:nvSpPr>
        <p:spPr>
          <a:xfrm flipH="1">
            <a:off x="7903705" y="1829925"/>
            <a:ext cx="407895" cy="179698"/>
          </a:xfrm>
          <a:custGeom>
            <a:avLst/>
            <a:gdLst/>
            <a:ahLst/>
            <a:cxnLst/>
            <a:rect l="l" t="t" r="r" b="b"/>
            <a:pathLst>
              <a:path w="21766" h="2346" extrusionOk="0">
                <a:moveTo>
                  <a:pt x="1" y="0"/>
                </a:moveTo>
                <a:lnTo>
                  <a:pt x="1" y="2346"/>
                </a:lnTo>
                <a:lnTo>
                  <a:pt x="21765" y="2346"/>
                </a:lnTo>
                <a:lnTo>
                  <a:pt x="21765" y="0"/>
                </a:ln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34"/>
          <p:cNvSpPr/>
          <p:nvPr/>
        </p:nvSpPr>
        <p:spPr>
          <a:xfrm flipH="1">
            <a:off x="1187626" y="3498350"/>
            <a:ext cx="218403" cy="179751"/>
          </a:xfrm>
          <a:custGeom>
            <a:avLst/>
            <a:gdLst/>
            <a:ahLst/>
            <a:cxnLst/>
            <a:rect l="l" t="t" r="r" b="b"/>
            <a:pathLst>
              <a:path w="5323" h="2347" extrusionOk="0">
                <a:moveTo>
                  <a:pt x="1" y="1"/>
                </a:moveTo>
                <a:lnTo>
                  <a:pt x="1" y="2346"/>
                </a:lnTo>
                <a:lnTo>
                  <a:pt x="5323" y="2346"/>
                </a:lnTo>
                <a:lnTo>
                  <a:pt x="5323" y="1"/>
                </a:ln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34"/>
          <p:cNvSpPr/>
          <p:nvPr/>
        </p:nvSpPr>
        <p:spPr>
          <a:xfrm flipH="1">
            <a:off x="1082114" y="2126750"/>
            <a:ext cx="323913" cy="179751"/>
          </a:xfrm>
          <a:custGeom>
            <a:avLst/>
            <a:gdLst/>
            <a:ahLst/>
            <a:cxnLst/>
            <a:rect l="l" t="t" r="r" b="b"/>
            <a:pathLst>
              <a:path w="46995" h="2347" extrusionOk="0">
                <a:moveTo>
                  <a:pt x="0" y="1"/>
                </a:moveTo>
                <a:lnTo>
                  <a:pt x="0" y="2346"/>
                </a:lnTo>
                <a:lnTo>
                  <a:pt x="46994" y="2346"/>
                </a:lnTo>
                <a:lnTo>
                  <a:pt x="4699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34"/>
          <p:cNvSpPr/>
          <p:nvPr/>
        </p:nvSpPr>
        <p:spPr>
          <a:xfrm>
            <a:off x="7737303" y="3498350"/>
            <a:ext cx="407888" cy="179751"/>
          </a:xfrm>
          <a:custGeom>
            <a:avLst/>
            <a:gdLst/>
            <a:ahLst/>
            <a:cxnLst/>
            <a:rect l="l" t="t" r="r" b="b"/>
            <a:pathLst>
              <a:path w="5323" h="2347" extrusionOk="0">
                <a:moveTo>
                  <a:pt x="1" y="1"/>
                </a:moveTo>
                <a:lnTo>
                  <a:pt x="1" y="2346"/>
                </a:lnTo>
                <a:lnTo>
                  <a:pt x="5323" y="2346"/>
                </a:lnTo>
                <a:lnTo>
                  <a:pt x="5323" y="1"/>
                </a:ln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34"/>
          <p:cNvSpPr/>
          <p:nvPr/>
        </p:nvSpPr>
        <p:spPr>
          <a:xfrm flipH="1">
            <a:off x="7734270" y="2126750"/>
            <a:ext cx="218409" cy="179751"/>
          </a:xfrm>
          <a:custGeom>
            <a:avLst/>
            <a:gdLst/>
            <a:ahLst/>
            <a:cxnLst/>
            <a:rect l="l" t="t" r="r" b="b"/>
            <a:pathLst>
              <a:path w="46995" h="2347" extrusionOk="0">
                <a:moveTo>
                  <a:pt x="0" y="1"/>
                </a:moveTo>
                <a:lnTo>
                  <a:pt x="0" y="2346"/>
                </a:lnTo>
                <a:lnTo>
                  <a:pt x="46994" y="2346"/>
                </a:lnTo>
                <a:lnTo>
                  <a:pt x="4699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34"/>
          <p:cNvSpPr/>
          <p:nvPr/>
        </p:nvSpPr>
        <p:spPr>
          <a:xfrm flipH="1">
            <a:off x="637061" y="2424475"/>
            <a:ext cx="471489" cy="178849"/>
          </a:xfrm>
          <a:custGeom>
            <a:avLst/>
            <a:gdLst/>
            <a:ahLst/>
            <a:cxnLst/>
            <a:rect l="l" t="t" r="r" b="b"/>
            <a:pathLst>
              <a:path w="12098" h="2335" extrusionOk="0">
                <a:moveTo>
                  <a:pt x="1" y="1"/>
                </a:moveTo>
                <a:lnTo>
                  <a:pt x="1" y="2335"/>
                </a:lnTo>
                <a:lnTo>
                  <a:pt x="12098" y="2335"/>
                </a:lnTo>
                <a:lnTo>
                  <a:pt x="12098" y="1"/>
                </a:ln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4"/>
          <p:cNvSpPr/>
          <p:nvPr/>
        </p:nvSpPr>
        <p:spPr>
          <a:xfrm rot="-5400000" flipH="1">
            <a:off x="1333500" y="1829925"/>
            <a:ext cx="773400" cy="773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34"/>
          <p:cNvSpPr txBox="1">
            <a:spLocks noGrp="1"/>
          </p:cNvSpPr>
          <p:nvPr>
            <p:ph type="ctrTitle"/>
          </p:nvPr>
        </p:nvSpPr>
        <p:spPr>
          <a:xfrm flipH="1">
            <a:off x="2266008" y="1775350"/>
            <a:ext cx="2163900" cy="356700"/>
          </a:xfrm>
          <a:prstGeom prst="rect">
            <a:avLst/>
          </a:prstGeom>
        </p:spPr>
        <p:txBody>
          <a:bodyPr spcFirstLastPara="1" wrap="square" lIns="91425" tIns="0" rIns="91425" bIns="0" anchor="b" anchorCtr="0">
            <a:noAutofit/>
          </a:bodyPr>
          <a:lstStyle/>
          <a:p>
            <a:pPr marL="0" lvl="0" indent="0" algn="l" rtl="0">
              <a:spcBef>
                <a:spcPts val="0"/>
              </a:spcBef>
              <a:spcAft>
                <a:spcPts val="0"/>
              </a:spcAft>
              <a:buNone/>
            </a:pPr>
            <a:r>
              <a:rPr lang="en"/>
              <a:t>Mercury</a:t>
            </a:r>
            <a:endParaRPr/>
          </a:p>
        </p:txBody>
      </p:sp>
      <p:sp>
        <p:nvSpPr>
          <p:cNvPr id="395" name="Google Shape;395;p34"/>
          <p:cNvSpPr txBox="1">
            <a:spLocks noGrp="1"/>
          </p:cNvSpPr>
          <p:nvPr>
            <p:ph type="ctrTitle" idx="2"/>
          </p:nvPr>
        </p:nvSpPr>
        <p:spPr>
          <a:xfrm flipH="1">
            <a:off x="4714188" y="1775427"/>
            <a:ext cx="2163900" cy="356700"/>
          </a:xfrm>
          <a:prstGeom prst="rect">
            <a:avLst/>
          </a:prstGeom>
        </p:spPr>
        <p:txBody>
          <a:bodyPr spcFirstLastPara="1" wrap="square" lIns="91425" tIns="0" rIns="91425" bIns="0" anchor="b" anchorCtr="0">
            <a:noAutofit/>
          </a:bodyPr>
          <a:lstStyle/>
          <a:p>
            <a:pPr marL="0" lvl="0" indent="0" algn="r" rtl="0">
              <a:spcBef>
                <a:spcPts val="0"/>
              </a:spcBef>
              <a:spcAft>
                <a:spcPts val="0"/>
              </a:spcAft>
              <a:buNone/>
            </a:pPr>
            <a:r>
              <a:rPr lang="en"/>
              <a:t>Venus        </a:t>
            </a:r>
            <a:endParaRPr/>
          </a:p>
        </p:txBody>
      </p:sp>
      <p:sp>
        <p:nvSpPr>
          <p:cNvPr id="396" name="Google Shape;396;p34"/>
          <p:cNvSpPr txBox="1">
            <a:spLocks noGrp="1"/>
          </p:cNvSpPr>
          <p:nvPr>
            <p:ph type="subTitle" idx="1"/>
          </p:nvPr>
        </p:nvSpPr>
        <p:spPr>
          <a:xfrm flipH="1">
            <a:off x="4714175" y="2208199"/>
            <a:ext cx="2163900" cy="413100"/>
          </a:xfrm>
          <a:prstGeom prst="rect">
            <a:avLst/>
          </a:prstGeom>
        </p:spPr>
        <p:txBody>
          <a:bodyPr spcFirstLastPara="1" wrap="square" lIns="91425" tIns="0" rIns="91425" bIns="91425" anchor="t" anchorCtr="0">
            <a:noAutofit/>
          </a:bodyPr>
          <a:lstStyle/>
          <a:p>
            <a:pPr marL="0" lvl="0" indent="0" algn="r" rtl="0">
              <a:spcBef>
                <a:spcPts val="0"/>
              </a:spcBef>
              <a:spcAft>
                <a:spcPts val="0"/>
              </a:spcAft>
              <a:buNone/>
            </a:pPr>
            <a:r>
              <a:rPr lang="en"/>
              <a:t>Venus is the second planet from the Sun</a:t>
            </a:r>
            <a:endParaRPr/>
          </a:p>
        </p:txBody>
      </p:sp>
      <p:sp>
        <p:nvSpPr>
          <p:cNvPr id="397" name="Google Shape;397;p34"/>
          <p:cNvSpPr txBox="1">
            <a:spLocks noGrp="1"/>
          </p:cNvSpPr>
          <p:nvPr>
            <p:ph type="ctrTitle" idx="3"/>
          </p:nvPr>
        </p:nvSpPr>
        <p:spPr>
          <a:xfrm flipH="1">
            <a:off x="2266001" y="3155675"/>
            <a:ext cx="2163900" cy="356700"/>
          </a:xfrm>
          <a:prstGeom prst="rect">
            <a:avLst/>
          </a:prstGeom>
        </p:spPr>
        <p:txBody>
          <a:bodyPr spcFirstLastPara="1" wrap="square" lIns="91425" tIns="0" rIns="91425" bIns="0" anchor="b" anchorCtr="0">
            <a:noAutofit/>
          </a:bodyPr>
          <a:lstStyle/>
          <a:p>
            <a:pPr marL="0" lvl="0" indent="0" algn="l" rtl="0">
              <a:spcBef>
                <a:spcPts val="0"/>
              </a:spcBef>
              <a:spcAft>
                <a:spcPts val="0"/>
              </a:spcAft>
              <a:buNone/>
            </a:pPr>
            <a:r>
              <a:rPr lang="en"/>
              <a:t>Neptune</a:t>
            </a:r>
            <a:endParaRPr/>
          </a:p>
        </p:txBody>
      </p:sp>
      <p:sp>
        <p:nvSpPr>
          <p:cNvPr id="398" name="Google Shape;398;p34"/>
          <p:cNvSpPr txBox="1">
            <a:spLocks noGrp="1"/>
          </p:cNvSpPr>
          <p:nvPr>
            <p:ph type="subTitle" idx="4"/>
          </p:nvPr>
        </p:nvSpPr>
        <p:spPr>
          <a:xfrm flipH="1">
            <a:off x="2266000" y="3585925"/>
            <a:ext cx="2163900" cy="4131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a:t>Neptune is the farthest planet from the Sun</a:t>
            </a:r>
            <a:endParaRPr/>
          </a:p>
        </p:txBody>
      </p:sp>
      <p:sp>
        <p:nvSpPr>
          <p:cNvPr id="399" name="Google Shape;399;p34"/>
          <p:cNvSpPr txBox="1">
            <a:spLocks noGrp="1"/>
          </p:cNvSpPr>
          <p:nvPr>
            <p:ph type="ctrTitle" idx="5"/>
          </p:nvPr>
        </p:nvSpPr>
        <p:spPr>
          <a:xfrm flipH="1">
            <a:off x="4714200" y="3155754"/>
            <a:ext cx="2163900" cy="356700"/>
          </a:xfrm>
          <a:prstGeom prst="rect">
            <a:avLst/>
          </a:prstGeom>
        </p:spPr>
        <p:txBody>
          <a:bodyPr spcFirstLastPara="1" wrap="square" lIns="91425" tIns="0" rIns="91425" bIns="0" anchor="b" anchorCtr="0">
            <a:noAutofit/>
          </a:bodyPr>
          <a:lstStyle/>
          <a:p>
            <a:pPr marL="0" lvl="0" indent="0" algn="r" rtl="0">
              <a:spcBef>
                <a:spcPts val="0"/>
              </a:spcBef>
              <a:spcAft>
                <a:spcPts val="0"/>
              </a:spcAft>
              <a:buNone/>
            </a:pPr>
            <a:r>
              <a:rPr lang="en"/>
              <a:t>Saturn</a:t>
            </a:r>
            <a:endParaRPr/>
          </a:p>
        </p:txBody>
      </p:sp>
      <p:sp>
        <p:nvSpPr>
          <p:cNvPr id="400" name="Google Shape;400;p34"/>
          <p:cNvSpPr txBox="1">
            <a:spLocks noGrp="1"/>
          </p:cNvSpPr>
          <p:nvPr>
            <p:ph type="subTitle" idx="6"/>
          </p:nvPr>
        </p:nvSpPr>
        <p:spPr>
          <a:xfrm flipH="1">
            <a:off x="4714175" y="3585925"/>
            <a:ext cx="2163900" cy="413100"/>
          </a:xfrm>
          <a:prstGeom prst="rect">
            <a:avLst/>
          </a:prstGeom>
        </p:spPr>
        <p:txBody>
          <a:bodyPr spcFirstLastPara="1" wrap="square" lIns="91425" tIns="0" rIns="91425" bIns="91425" anchor="t" anchorCtr="0">
            <a:noAutofit/>
          </a:bodyPr>
          <a:lstStyle/>
          <a:p>
            <a:pPr marL="0" lvl="0" indent="0" algn="r" rtl="0">
              <a:spcBef>
                <a:spcPts val="0"/>
              </a:spcBef>
              <a:spcAft>
                <a:spcPts val="0"/>
              </a:spcAft>
              <a:buNone/>
            </a:pPr>
            <a:r>
              <a:rPr lang="en"/>
              <a:t>Saturn is a gas giant and has several rings</a:t>
            </a:r>
            <a:endParaRPr/>
          </a:p>
        </p:txBody>
      </p:sp>
      <p:sp>
        <p:nvSpPr>
          <p:cNvPr id="401" name="Google Shape;401;p34"/>
          <p:cNvSpPr/>
          <p:nvPr/>
        </p:nvSpPr>
        <p:spPr>
          <a:xfrm>
            <a:off x="7019925" y="1829925"/>
            <a:ext cx="773400" cy="773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34"/>
          <p:cNvSpPr/>
          <p:nvPr/>
        </p:nvSpPr>
        <p:spPr>
          <a:xfrm rot="10800000" flipH="1">
            <a:off x="1333500" y="3201525"/>
            <a:ext cx="773400" cy="773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34"/>
          <p:cNvSpPr/>
          <p:nvPr/>
        </p:nvSpPr>
        <p:spPr>
          <a:xfrm>
            <a:off x="7935174" y="3200675"/>
            <a:ext cx="471506" cy="179698"/>
          </a:xfrm>
          <a:custGeom>
            <a:avLst/>
            <a:gdLst/>
            <a:ahLst/>
            <a:cxnLst/>
            <a:rect l="l" t="t" r="r" b="b"/>
            <a:pathLst>
              <a:path w="21766" h="2346" extrusionOk="0">
                <a:moveTo>
                  <a:pt x="1" y="0"/>
                </a:moveTo>
                <a:lnTo>
                  <a:pt x="1" y="2346"/>
                </a:lnTo>
                <a:lnTo>
                  <a:pt x="21765" y="2346"/>
                </a:lnTo>
                <a:lnTo>
                  <a:pt x="2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34"/>
          <p:cNvSpPr/>
          <p:nvPr/>
        </p:nvSpPr>
        <p:spPr>
          <a:xfrm>
            <a:off x="8250834" y="3498349"/>
            <a:ext cx="377605" cy="179751"/>
          </a:xfrm>
          <a:custGeom>
            <a:avLst/>
            <a:gdLst/>
            <a:ahLst/>
            <a:cxnLst/>
            <a:rect l="l" t="t" r="r" b="b"/>
            <a:pathLst>
              <a:path w="46995" h="2347" extrusionOk="0">
                <a:moveTo>
                  <a:pt x="0" y="1"/>
                </a:moveTo>
                <a:lnTo>
                  <a:pt x="0" y="2346"/>
                </a:lnTo>
                <a:lnTo>
                  <a:pt x="46994" y="2346"/>
                </a:lnTo>
                <a:lnTo>
                  <a:pt x="4699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34"/>
          <p:cNvSpPr/>
          <p:nvPr/>
        </p:nvSpPr>
        <p:spPr>
          <a:xfrm>
            <a:off x="7949925" y="3796075"/>
            <a:ext cx="300908" cy="178849"/>
          </a:xfrm>
          <a:custGeom>
            <a:avLst/>
            <a:gdLst/>
            <a:ahLst/>
            <a:cxnLst/>
            <a:rect l="l" t="t" r="r" b="b"/>
            <a:pathLst>
              <a:path w="12098" h="2335" extrusionOk="0">
                <a:moveTo>
                  <a:pt x="1" y="1"/>
                </a:moveTo>
                <a:lnTo>
                  <a:pt x="1" y="2335"/>
                </a:lnTo>
                <a:lnTo>
                  <a:pt x="12098" y="2335"/>
                </a:lnTo>
                <a:lnTo>
                  <a:pt x="120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34"/>
          <p:cNvSpPr/>
          <p:nvPr/>
        </p:nvSpPr>
        <p:spPr>
          <a:xfrm rot="5400000">
            <a:off x="7019925" y="3201525"/>
            <a:ext cx="773400" cy="773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34"/>
          <p:cNvSpPr/>
          <p:nvPr/>
        </p:nvSpPr>
        <p:spPr>
          <a:xfrm flipH="1">
            <a:off x="728536" y="3201525"/>
            <a:ext cx="488864" cy="179698"/>
          </a:xfrm>
          <a:custGeom>
            <a:avLst/>
            <a:gdLst/>
            <a:ahLst/>
            <a:cxnLst/>
            <a:rect l="l" t="t" r="r" b="b"/>
            <a:pathLst>
              <a:path w="21766" h="2346" extrusionOk="0">
                <a:moveTo>
                  <a:pt x="1" y="0"/>
                </a:moveTo>
                <a:lnTo>
                  <a:pt x="1" y="2346"/>
                </a:lnTo>
                <a:lnTo>
                  <a:pt x="21765" y="2346"/>
                </a:lnTo>
                <a:lnTo>
                  <a:pt x="2176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34"/>
          <p:cNvSpPr/>
          <p:nvPr/>
        </p:nvSpPr>
        <p:spPr>
          <a:xfrm flipH="1">
            <a:off x="514308" y="3498350"/>
            <a:ext cx="570167" cy="179751"/>
          </a:xfrm>
          <a:custGeom>
            <a:avLst/>
            <a:gdLst/>
            <a:ahLst/>
            <a:cxnLst/>
            <a:rect l="l" t="t" r="r" b="b"/>
            <a:pathLst>
              <a:path w="46995" h="2347" extrusionOk="0">
                <a:moveTo>
                  <a:pt x="0" y="1"/>
                </a:moveTo>
                <a:lnTo>
                  <a:pt x="0" y="2346"/>
                </a:lnTo>
                <a:lnTo>
                  <a:pt x="46994" y="2346"/>
                </a:lnTo>
                <a:lnTo>
                  <a:pt x="4699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34"/>
          <p:cNvSpPr/>
          <p:nvPr/>
        </p:nvSpPr>
        <p:spPr>
          <a:xfrm flipH="1">
            <a:off x="877356" y="3796075"/>
            <a:ext cx="323894" cy="178849"/>
          </a:xfrm>
          <a:custGeom>
            <a:avLst/>
            <a:gdLst/>
            <a:ahLst/>
            <a:cxnLst/>
            <a:rect l="l" t="t" r="r" b="b"/>
            <a:pathLst>
              <a:path w="12098" h="2335" extrusionOk="0">
                <a:moveTo>
                  <a:pt x="1" y="1"/>
                </a:moveTo>
                <a:lnTo>
                  <a:pt x="1" y="2335"/>
                </a:lnTo>
                <a:lnTo>
                  <a:pt x="12098" y="2335"/>
                </a:lnTo>
                <a:lnTo>
                  <a:pt x="120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4"/>
          <p:cNvSpPr/>
          <p:nvPr/>
        </p:nvSpPr>
        <p:spPr>
          <a:xfrm flipH="1">
            <a:off x="514360" y="1829925"/>
            <a:ext cx="703042" cy="179698"/>
          </a:xfrm>
          <a:custGeom>
            <a:avLst/>
            <a:gdLst/>
            <a:ahLst/>
            <a:cxnLst/>
            <a:rect l="l" t="t" r="r" b="b"/>
            <a:pathLst>
              <a:path w="21766" h="2346" extrusionOk="0">
                <a:moveTo>
                  <a:pt x="1" y="0"/>
                </a:moveTo>
                <a:lnTo>
                  <a:pt x="1" y="2346"/>
                </a:lnTo>
                <a:lnTo>
                  <a:pt x="21765" y="2346"/>
                </a:lnTo>
                <a:lnTo>
                  <a:pt x="2176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34"/>
          <p:cNvSpPr/>
          <p:nvPr/>
        </p:nvSpPr>
        <p:spPr>
          <a:xfrm flipH="1">
            <a:off x="783204" y="2127175"/>
            <a:ext cx="178816" cy="179751"/>
          </a:xfrm>
          <a:custGeom>
            <a:avLst/>
            <a:gdLst/>
            <a:ahLst/>
            <a:cxnLst/>
            <a:rect l="l" t="t" r="r" b="b"/>
            <a:pathLst>
              <a:path w="46995" h="2347" extrusionOk="0">
                <a:moveTo>
                  <a:pt x="0" y="1"/>
                </a:moveTo>
                <a:lnTo>
                  <a:pt x="0" y="2346"/>
                </a:lnTo>
                <a:lnTo>
                  <a:pt x="46994" y="2346"/>
                </a:lnTo>
                <a:lnTo>
                  <a:pt x="469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34"/>
          <p:cNvSpPr/>
          <p:nvPr/>
        </p:nvSpPr>
        <p:spPr>
          <a:xfrm flipH="1">
            <a:off x="8071052" y="2126750"/>
            <a:ext cx="570173" cy="179751"/>
          </a:xfrm>
          <a:custGeom>
            <a:avLst/>
            <a:gdLst/>
            <a:ahLst/>
            <a:cxnLst/>
            <a:rect l="l" t="t" r="r" b="b"/>
            <a:pathLst>
              <a:path w="5323" h="2347" extrusionOk="0">
                <a:moveTo>
                  <a:pt x="1" y="1"/>
                </a:moveTo>
                <a:lnTo>
                  <a:pt x="1" y="2346"/>
                </a:lnTo>
                <a:lnTo>
                  <a:pt x="5323" y="2346"/>
                </a:lnTo>
                <a:lnTo>
                  <a:pt x="532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4"/>
          <p:cNvSpPr/>
          <p:nvPr/>
        </p:nvSpPr>
        <p:spPr>
          <a:xfrm flipH="1">
            <a:off x="7930661" y="2424475"/>
            <a:ext cx="471489" cy="178849"/>
          </a:xfrm>
          <a:custGeom>
            <a:avLst/>
            <a:gdLst/>
            <a:ahLst/>
            <a:cxnLst/>
            <a:rect l="l" t="t" r="r" b="b"/>
            <a:pathLst>
              <a:path w="12098" h="2335" extrusionOk="0">
                <a:moveTo>
                  <a:pt x="1" y="1"/>
                </a:moveTo>
                <a:lnTo>
                  <a:pt x="1" y="2335"/>
                </a:lnTo>
                <a:lnTo>
                  <a:pt x="12098" y="2335"/>
                </a:lnTo>
                <a:lnTo>
                  <a:pt x="12098" y="1"/>
                </a:ln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4"/>
          <p:cNvSpPr txBox="1">
            <a:spLocks noGrp="1"/>
          </p:cNvSpPr>
          <p:nvPr>
            <p:ph type="subTitle" idx="8"/>
          </p:nvPr>
        </p:nvSpPr>
        <p:spPr>
          <a:xfrm flipH="1">
            <a:off x="2266008" y="2208197"/>
            <a:ext cx="2163900" cy="4131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a:t>Mercury is the closest planet to the Sun</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415" name="Google Shape;415;p34"/>
          <p:cNvSpPr/>
          <p:nvPr/>
        </p:nvSpPr>
        <p:spPr>
          <a:xfrm>
            <a:off x="1489597" y="3357804"/>
            <a:ext cx="461206" cy="460842"/>
          </a:xfrm>
          <a:custGeom>
            <a:avLst/>
            <a:gdLst/>
            <a:ahLst/>
            <a:cxnLst/>
            <a:rect l="l" t="t" r="r" b="b"/>
            <a:pathLst>
              <a:path w="15205" h="15193" extrusionOk="0">
                <a:moveTo>
                  <a:pt x="10109" y="4501"/>
                </a:moveTo>
                <a:cubicBezTo>
                  <a:pt x="10430" y="4501"/>
                  <a:pt x="10692" y="4763"/>
                  <a:pt x="10692" y="5096"/>
                </a:cubicBezTo>
                <a:lnTo>
                  <a:pt x="10692" y="10097"/>
                </a:lnTo>
                <a:cubicBezTo>
                  <a:pt x="10692" y="10418"/>
                  <a:pt x="10430" y="10692"/>
                  <a:pt x="10109" y="10692"/>
                </a:cubicBezTo>
                <a:lnTo>
                  <a:pt x="5096" y="10692"/>
                </a:lnTo>
                <a:cubicBezTo>
                  <a:pt x="4775" y="10692"/>
                  <a:pt x="4513" y="10418"/>
                  <a:pt x="4513" y="10097"/>
                </a:cubicBezTo>
                <a:lnTo>
                  <a:pt x="4513" y="5096"/>
                </a:lnTo>
                <a:cubicBezTo>
                  <a:pt x="4513" y="4763"/>
                  <a:pt x="4775" y="4501"/>
                  <a:pt x="5096" y="4501"/>
                </a:cubicBezTo>
                <a:close/>
                <a:moveTo>
                  <a:pt x="4584" y="1"/>
                </a:moveTo>
                <a:cubicBezTo>
                  <a:pt x="4215" y="1"/>
                  <a:pt x="3918" y="298"/>
                  <a:pt x="3918" y="667"/>
                </a:cubicBezTo>
                <a:lnTo>
                  <a:pt x="3918" y="2001"/>
                </a:lnTo>
                <a:lnTo>
                  <a:pt x="3072" y="2001"/>
                </a:lnTo>
                <a:cubicBezTo>
                  <a:pt x="2477" y="2001"/>
                  <a:pt x="2001" y="2477"/>
                  <a:pt x="2001" y="3060"/>
                </a:cubicBezTo>
                <a:lnTo>
                  <a:pt x="2001" y="3906"/>
                </a:lnTo>
                <a:lnTo>
                  <a:pt x="667" y="3906"/>
                </a:lnTo>
                <a:cubicBezTo>
                  <a:pt x="298" y="3906"/>
                  <a:pt x="1" y="4203"/>
                  <a:pt x="1" y="4573"/>
                </a:cubicBezTo>
                <a:cubicBezTo>
                  <a:pt x="1" y="4942"/>
                  <a:pt x="298" y="5239"/>
                  <a:pt x="667" y="5239"/>
                </a:cubicBezTo>
                <a:lnTo>
                  <a:pt x="2001" y="5239"/>
                </a:lnTo>
                <a:lnTo>
                  <a:pt x="2001" y="6930"/>
                </a:lnTo>
                <a:lnTo>
                  <a:pt x="667" y="6930"/>
                </a:lnTo>
                <a:cubicBezTo>
                  <a:pt x="298" y="6930"/>
                  <a:pt x="1" y="7228"/>
                  <a:pt x="1" y="7597"/>
                </a:cubicBezTo>
                <a:cubicBezTo>
                  <a:pt x="1" y="7966"/>
                  <a:pt x="298" y="8263"/>
                  <a:pt x="667" y="8263"/>
                </a:cubicBezTo>
                <a:lnTo>
                  <a:pt x="2001" y="8263"/>
                </a:lnTo>
                <a:lnTo>
                  <a:pt x="2001" y="9942"/>
                </a:lnTo>
                <a:lnTo>
                  <a:pt x="667" y="9942"/>
                </a:lnTo>
                <a:cubicBezTo>
                  <a:pt x="298" y="9942"/>
                  <a:pt x="1" y="10240"/>
                  <a:pt x="1" y="10609"/>
                </a:cubicBezTo>
                <a:cubicBezTo>
                  <a:pt x="1" y="10978"/>
                  <a:pt x="298" y="11276"/>
                  <a:pt x="667" y="11276"/>
                </a:cubicBezTo>
                <a:lnTo>
                  <a:pt x="2001" y="11276"/>
                </a:lnTo>
                <a:lnTo>
                  <a:pt x="2001" y="12133"/>
                </a:lnTo>
                <a:cubicBezTo>
                  <a:pt x="2001" y="12716"/>
                  <a:pt x="2477" y="13193"/>
                  <a:pt x="3072" y="13193"/>
                </a:cubicBezTo>
                <a:lnTo>
                  <a:pt x="3918" y="13193"/>
                </a:lnTo>
                <a:lnTo>
                  <a:pt x="3918" y="14526"/>
                </a:lnTo>
                <a:cubicBezTo>
                  <a:pt x="3918" y="14895"/>
                  <a:pt x="4215" y="15193"/>
                  <a:pt x="4584" y="15193"/>
                </a:cubicBezTo>
                <a:cubicBezTo>
                  <a:pt x="4954" y="15193"/>
                  <a:pt x="5251" y="14895"/>
                  <a:pt x="5251" y="14526"/>
                </a:cubicBezTo>
                <a:lnTo>
                  <a:pt x="5251" y="13193"/>
                </a:lnTo>
                <a:lnTo>
                  <a:pt x="6930" y="13193"/>
                </a:lnTo>
                <a:lnTo>
                  <a:pt x="6930" y="14526"/>
                </a:lnTo>
                <a:cubicBezTo>
                  <a:pt x="6930" y="14895"/>
                  <a:pt x="7240" y="15193"/>
                  <a:pt x="7597" y="15193"/>
                </a:cubicBezTo>
                <a:cubicBezTo>
                  <a:pt x="7966" y="15193"/>
                  <a:pt x="8264" y="14895"/>
                  <a:pt x="8264" y="14526"/>
                </a:cubicBezTo>
                <a:lnTo>
                  <a:pt x="8264" y="13193"/>
                </a:lnTo>
                <a:lnTo>
                  <a:pt x="9954" y="13193"/>
                </a:lnTo>
                <a:lnTo>
                  <a:pt x="9954" y="14526"/>
                </a:lnTo>
                <a:cubicBezTo>
                  <a:pt x="9954" y="14895"/>
                  <a:pt x="10252" y="15193"/>
                  <a:pt x="10621" y="15193"/>
                </a:cubicBezTo>
                <a:cubicBezTo>
                  <a:pt x="10990" y="15193"/>
                  <a:pt x="11288" y="14895"/>
                  <a:pt x="11288" y="14526"/>
                </a:cubicBezTo>
                <a:lnTo>
                  <a:pt x="11288" y="13193"/>
                </a:lnTo>
                <a:lnTo>
                  <a:pt x="12133" y="13193"/>
                </a:lnTo>
                <a:cubicBezTo>
                  <a:pt x="12728" y="13193"/>
                  <a:pt x="13205" y="12716"/>
                  <a:pt x="13205" y="12133"/>
                </a:cubicBezTo>
                <a:lnTo>
                  <a:pt x="13205" y="11276"/>
                </a:lnTo>
                <a:lnTo>
                  <a:pt x="14538" y="11276"/>
                </a:lnTo>
                <a:cubicBezTo>
                  <a:pt x="14907" y="11276"/>
                  <a:pt x="15205" y="10978"/>
                  <a:pt x="15205" y="10609"/>
                </a:cubicBezTo>
                <a:cubicBezTo>
                  <a:pt x="15205" y="10240"/>
                  <a:pt x="14907" y="9942"/>
                  <a:pt x="14538" y="9942"/>
                </a:cubicBezTo>
                <a:lnTo>
                  <a:pt x="13205" y="9942"/>
                </a:lnTo>
                <a:lnTo>
                  <a:pt x="13205" y="8263"/>
                </a:lnTo>
                <a:lnTo>
                  <a:pt x="14538" y="8263"/>
                </a:lnTo>
                <a:cubicBezTo>
                  <a:pt x="14907" y="8263"/>
                  <a:pt x="15205" y="7966"/>
                  <a:pt x="15205" y="7597"/>
                </a:cubicBezTo>
                <a:cubicBezTo>
                  <a:pt x="15205" y="7228"/>
                  <a:pt x="14907" y="6930"/>
                  <a:pt x="14538" y="6930"/>
                </a:cubicBezTo>
                <a:lnTo>
                  <a:pt x="13205" y="6930"/>
                </a:lnTo>
                <a:lnTo>
                  <a:pt x="13205" y="5239"/>
                </a:lnTo>
                <a:lnTo>
                  <a:pt x="14538" y="5239"/>
                </a:lnTo>
                <a:cubicBezTo>
                  <a:pt x="14907" y="5239"/>
                  <a:pt x="15205" y="4942"/>
                  <a:pt x="15205" y="4573"/>
                </a:cubicBezTo>
                <a:cubicBezTo>
                  <a:pt x="15205" y="4203"/>
                  <a:pt x="14907" y="3906"/>
                  <a:pt x="14538" y="3906"/>
                </a:cubicBezTo>
                <a:lnTo>
                  <a:pt x="13205" y="3906"/>
                </a:lnTo>
                <a:lnTo>
                  <a:pt x="13205" y="3060"/>
                </a:lnTo>
                <a:cubicBezTo>
                  <a:pt x="13205" y="2477"/>
                  <a:pt x="12728" y="2001"/>
                  <a:pt x="12133" y="2001"/>
                </a:cubicBezTo>
                <a:lnTo>
                  <a:pt x="11288" y="2001"/>
                </a:lnTo>
                <a:lnTo>
                  <a:pt x="11288" y="667"/>
                </a:lnTo>
                <a:cubicBezTo>
                  <a:pt x="11288" y="298"/>
                  <a:pt x="10990" y="1"/>
                  <a:pt x="10621" y="1"/>
                </a:cubicBezTo>
                <a:cubicBezTo>
                  <a:pt x="10252" y="1"/>
                  <a:pt x="9954" y="298"/>
                  <a:pt x="9954" y="667"/>
                </a:cubicBezTo>
                <a:lnTo>
                  <a:pt x="9954" y="2001"/>
                </a:lnTo>
                <a:lnTo>
                  <a:pt x="8264" y="2001"/>
                </a:lnTo>
                <a:lnTo>
                  <a:pt x="8264" y="667"/>
                </a:lnTo>
                <a:cubicBezTo>
                  <a:pt x="8264" y="298"/>
                  <a:pt x="7966" y="1"/>
                  <a:pt x="7597" y="1"/>
                </a:cubicBezTo>
                <a:cubicBezTo>
                  <a:pt x="7240" y="1"/>
                  <a:pt x="6930" y="298"/>
                  <a:pt x="6930" y="667"/>
                </a:cubicBezTo>
                <a:lnTo>
                  <a:pt x="6930" y="2001"/>
                </a:lnTo>
                <a:lnTo>
                  <a:pt x="5251" y="2001"/>
                </a:lnTo>
                <a:lnTo>
                  <a:pt x="5251" y="667"/>
                </a:lnTo>
                <a:cubicBezTo>
                  <a:pt x="5251" y="298"/>
                  <a:pt x="4954" y="1"/>
                  <a:pt x="45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6" name="Google Shape;416;p34"/>
          <p:cNvGrpSpPr/>
          <p:nvPr/>
        </p:nvGrpSpPr>
        <p:grpSpPr>
          <a:xfrm>
            <a:off x="7178541" y="3360348"/>
            <a:ext cx="456169" cy="455755"/>
            <a:chOff x="858739" y="828453"/>
            <a:chExt cx="456169" cy="455755"/>
          </a:xfrm>
        </p:grpSpPr>
        <p:sp>
          <p:nvSpPr>
            <p:cNvPr id="417" name="Google Shape;417;p34"/>
            <p:cNvSpPr/>
            <p:nvPr/>
          </p:nvSpPr>
          <p:spPr>
            <a:xfrm>
              <a:off x="860893" y="976860"/>
              <a:ext cx="113080" cy="114505"/>
            </a:xfrm>
            <a:custGeom>
              <a:avLst/>
              <a:gdLst/>
              <a:ahLst/>
              <a:cxnLst/>
              <a:rect l="l" t="t" r="r" b="b"/>
              <a:pathLst>
                <a:path w="3728" h="3775" extrusionOk="0">
                  <a:moveTo>
                    <a:pt x="3728" y="1"/>
                  </a:moveTo>
                  <a:lnTo>
                    <a:pt x="3728" y="1"/>
                  </a:lnTo>
                  <a:cubicBezTo>
                    <a:pt x="1823" y="167"/>
                    <a:pt x="1" y="2525"/>
                    <a:pt x="1" y="2525"/>
                  </a:cubicBezTo>
                  <a:lnTo>
                    <a:pt x="1263" y="3775"/>
                  </a:lnTo>
                  <a:cubicBezTo>
                    <a:pt x="1299" y="3692"/>
                    <a:pt x="1346" y="3596"/>
                    <a:pt x="1406" y="3513"/>
                  </a:cubicBezTo>
                  <a:cubicBezTo>
                    <a:pt x="2549" y="1858"/>
                    <a:pt x="3228" y="786"/>
                    <a:pt x="37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4"/>
            <p:cNvSpPr/>
            <p:nvPr/>
          </p:nvSpPr>
          <p:spPr>
            <a:xfrm>
              <a:off x="1051951" y="1169337"/>
              <a:ext cx="114505" cy="112716"/>
            </a:xfrm>
            <a:custGeom>
              <a:avLst/>
              <a:gdLst/>
              <a:ahLst/>
              <a:cxnLst/>
              <a:rect l="l" t="t" r="r" b="b"/>
              <a:pathLst>
                <a:path w="3775" h="3716" extrusionOk="0">
                  <a:moveTo>
                    <a:pt x="3775" y="1"/>
                  </a:moveTo>
                  <a:lnTo>
                    <a:pt x="3775" y="1"/>
                  </a:lnTo>
                  <a:cubicBezTo>
                    <a:pt x="2989" y="501"/>
                    <a:pt x="1917" y="1179"/>
                    <a:pt x="262" y="2322"/>
                  </a:cubicBezTo>
                  <a:cubicBezTo>
                    <a:pt x="179" y="2382"/>
                    <a:pt x="84" y="2430"/>
                    <a:pt x="0" y="2465"/>
                  </a:cubicBezTo>
                  <a:lnTo>
                    <a:pt x="1251" y="3715"/>
                  </a:lnTo>
                  <a:cubicBezTo>
                    <a:pt x="1251" y="3715"/>
                    <a:pt x="3608" y="1906"/>
                    <a:pt x="37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4"/>
            <p:cNvSpPr/>
            <p:nvPr/>
          </p:nvSpPr>
          <p:spPr>
            <a:xfrm>
              <a:off x="858739" y="1141888"/>
              <a:ext cx="142684" cy="142320"/>
            </a:xfrm>
            <a:custGeom>
              <a:avLst/>
              <a:gdLst/>
              <a:ahLst/>
              <a:cxnLst/>
              <a:rect l="l" t="t" r="r" b="b"/>
              <a:pathLst>
                <a:path w="4704" h="4692" extrusionOk="0">
                  <a:moveTo>
                    <a:pt x="1894" y="1"/>
                  </a:moveTo>
                  <a:cubicBezTo>
                    <a:pt x="1584" y="215"/>
                    <a:pt x="1322" y="465"/>
                    <a:pt x="1096" y="763"/>
                  </a:cubicBezTo>
                  <a:cubicBezTo>
                    <a:pt x="763" y="1203"/>
                    <a:pt x="513" y="1691"/>
                    <a:pt x="334" y="2215"/>
                  </a:cubicBezTo>
                  <a:cubicBezTo>
                    <a:pt x="143" y="2775"/>
                    <a:pt x="36" y="3358"/>
                    <a:pt x="12" y="3954"/>
                  </a:cubicBezTo>
                  <a:cubicBezTo>
                    <a:pt x="12" y="4037"/>
                    <a:pt x="1" y="4120"/>
                    <a:pt x="24" y="4204"/>
                  </a:cubicBezTo>
                  <a:cubicBezTo>
                    <a:pt x="36" y="4311"/>
                    <a:pt x="84" y="4406"/>
                    <a:pt x="155" y="4489"/>
                  </a:cubicBezTo>
                  <a:cubicBezTo>
                    <a:pt x="227" y="4573"/>
                    <a:pt x="310" y="4632"/>
                    <a:pt x="417" y="4668"/>
                  </a:cubicBezTo>
                  <a:cubicBezTo>
                    <a:pt x="501" y="4692"/>
                    <a:pt x="584" y="4692"/>
                    <a:pt x="667" y="4692"/>
                  </a:cubicBezTo>
                  <a:cubicBezTo>
                    <a:pt x="1203" y="4692"/>
                    <a:pt x="1751" y="4597"/>
                    <a:pt x="2263" y="4442"/>
                  </a:cubicBezTo>
                  <a:cubicBezTo>
                    <a:pt x="3203" y="4168"/>
                    <a:pt x="4144" y="3644"/>
                    <a:pt x="4704" y="2811"/>
                  </a:cubicBezTo>
                  <a:lnTo>
                    <a:pt x="4573" y="2680"/>
                  </a:lnTo>
                  <a:cubicBezTo>
                    <a:pt x="4537" y="2692"/>
                    <a:pt x="4501" y="2715"/>
                    <a:pt x="4465" y="2727"/>
                  </a:cubicBezTo>
                  <a:cubicBezTo>
                    <a:pt x="4251" y="2811"/>
                    <a:pt x="4037" y="2906"/>
                    <a:pt x="3811" y="2977"/>
                  </a:cubicBezTo>
                  <a:cubicBezTo>
                    <a:pt x="3227" y="3180"/>
                    <a:pt x="2620" y="3311"/>
                    <a:pt x="2001" y="3394"/>
                  </a:cubicBezTo>
                  <a:cubicBezTo>
                    <a:pt x="1751" y="3430"/>
                    <a:pt x="1489" y="3454"/>
                    <a:pt x="1227" y="3477"/>
                  </a:cubicBezTo>
                  <a:cubicBezTo>
                    <a:pt x="1227" y="3442"/>
                    <a:pt x="1239" y="3418"/>
                    <a:pt x="1239" y="3382"/>
                  </a:cubicBezTo>
                  <a:cubicBezTo>
                    <a:pt x="1286" y="2751"/>
                    <a:pt x="1382" y="2132"/>
                    <a:pt x="1536" y="1525"/>
                  </a:cubicBezTo>
                  <a:cubicBezTo>
                    <a:pt x="1608" y="1227"/>
                    <a:pt x="1703" y="941"/>
                    <a:pt x="1810" y="656"/>
                  </a:cubicBezTo>
                  <a:cubicBezTo>
                    <a:pt x="1870" y="477"/>
                    <a:pt x="1953" y="310"/>
                    <a:pt x="2025" y="144"/>
                  </a:cubicBezTo>
                  <a:lnTo>
                    <a:pt x="189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4"/>
            <p:cNvSpPr/>
            <p:nvPr/>
          </p:nvSpPr>
          <p:spPr>
            <a:xfrm>
              <a:off x="1192416" y="1024903"/>
              <a:ext cx="30" cy="30"/>
            </a:xfrm>
            <a:custGeom>
              <a:avLst/>
              <a:gdLst/>
              <a:ahLst/>
              <a:cxnLst/>
              <a:rect l="l" t="t" r="r" b="b"/>
              <a:pathLst>
                <a:path w="1" h="1" extrusionOk="0">
                  <a:moveTo>
                    <a:pt x="1" y="0"/>
                  </a:move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4"/>
            <p:cNvSpPr/>
            <p:nvPr/>
          </p:nvSpPr>
          <p:spPr>
            <a:xfrm>
              <a:off x="915065" y="828453"/>
              <a:ext cx="399843" cy="398357"/>
            </a:xfrm>
            <a:custGeom>
              <a:avLst/>
              <a:gdLst/>
              <a:ahLst/>
              <a:cxnLst/>
              <a:rect l="l" t="t" r="r" b="b"/>
              <a:pathLst>
                <a:path w="13182" h="13133" extrusionOk="0">
                  <a:moveTo>
                    <a:pt x="7929" y="3527"/>
                  </a:moveTo>
                  <a:cubicBezTo>
                    <a:pt x="8371" y="3527"/>
                    <a:pt x="8812" y="3697"/>
                    <a:pt x="9145" y="4036"/>
                  </a:cubicBezTo>
                  <a:cubicBezTo>
                    <a:pt x="9824" y="4703"/>
                    <a:pt x="9824" y="5799"/>
                    <a:pt x="9145" y="6477"/>
                  </a:cubicBezTo>
                  <a:cubicBezTo>
                    <a:pt x="8812" y="6811"/>
                    <a:pt x="8371" y="6977"/>
                    <a:pt x="7929" y="6977"/>
                  </a:cubicBezTo>
                  <a:cubicBezTo>
                    <a:pt x="7487" y="6977"/>
                    <a:pt x="7043" y="6811"/>
                    <a:pt x="6704" y="6477"/>
                  </a:cubicBezTo>
                  <a:cubicBezTo>
                    <a:pt x="6037" y="5799"/>
                    <a:pt x="6037" y="4703"/>
                    <a:pt x="6704" y="4036"/>
                  </a:cubicBezTo>
                  <a:cubicBezTo>
                    <a:pt x="7043" y="3697"/>
                    <a:pt x="7487" y="3527"/>
                    <a:pt x="7929" y="3527"/>
                  </a:cubicBezTo>
                  <a:close/>
                  <a:moveTo>
                    <a:pt x="12657" y="0"/>
                  </a:moveTo>
                  <a:cubicBezTo>
                    <a:pt x="10978" y="36"/>
                    <a:pt x="6847" y="345"/>
                    <a:pt x="4656" y="2536"/>
                  </a:cubicBezTo>
                  <a:cubicBezTo>
                    <a:pt x="3668" y="3536"/>
                    <a:pt x="3347" y="4048"/>
                    <a:pt x="2632" y="5179"/>
                  </a:cubicBezTo>
                  <a:cubicBezTo>
                    <a:pt x="2120" y="6001"/>
                    <a:pt x="1418" y="7120"/>
                    <a:pt x="144" y="8966"/>
                  </a:cubicBezTo>
                  <a:cubicBezTo>
                    <a:pt x="1" y="9168"/>
                    <a:pt x="25" y="9442"/>
                    <a:pt x="203" y="9620"/>
                  </a:cubicBezTo>
                  <a:lnTo>
                    <a:pt x="3561" y="12978"/>
                  </a:lnTo>
                  <a:cubicBezTo>
                    <a:pt x="3656" y="13073"/>
                    <a:pt x="3787" y="13133"/>
                    <a:pt x="3930" y="13133"/>
                  </a:cubicBezTo>
                  <a:cubicBezTo>
                    <a:pt x="4025" y="13133"/>
                    <a:pt x="4132" y="13097"/>
                    <a:pt x="4216" y="13038"/>
                  </a:cubicBezTo>
                  <a:cubicBezTo>
                    <a:pt x="6061" y="11752"/>
                    <a:pt x="7180" y="11061"/>
                    <a:pt x="7990" y="10549"/>
                  </a:cubicBezTo>
                  <a:cubicBezTo>
                    <a:pt x="9133" y="9835"/>
                    <a:pt x="9645" y="9513"/>
                    <a:pt x="10645" y="8525"/>
                  </a:cubicBezTo>
                  <a:cubicBezTo>
                    <a:pt x="12836" y="6322"/>
                    <a:pt x="13145" y="2203"/>
                    <a:pt x="13181" y="524"/>
                  </a:cubicBezTo>
                  <a:cubicBezTo>
                    <a:pt x="13181" y="393"/>
                    <a:pt x="13134" y="250"/>
                    <a:pt x="13026" y="155"/>
                  </a:cubicBezTo>
                  <a:cubicBezTo>
                    <a:pt x="12931" y="60"/>
                    <a:pt x="12800" y="0"/>
                    <a:pt x="126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2" name="Google Shape;422;p34"/>
          <p:cNvSpPr/>
          <p:nvPr/>
        </p:nvSpPr>
        <p:spPr>
          <a:xfrm>
            <a:off x="1518292" y="1986386"/>
            <a:ext cx="403817" cy="460478"/>
          </a:xfrm>
          <a:custGeom>
            <a:avLst/>
            <a:gdLst/>
            <a:ahLst/>
            <a:cxnLst/>
            <a:rect l="l" t="t" r="r" b="b"/>
            <a:pathLst>
              <a:path w="13313" h="15181" extrusionOk="0">
                <a:moveTo>
                  <a:pt x="5923" y="3645"/>
                </a:moveTo>
                <a:cubicBezTo>
                  <a:pt x="6033" y="3645"/>
                  <a:pt x="6143" y="3694"/>
                  <a:pt x="6216" y="3787"/>
                </a:cubicBezTo>
                <a:cubicBezTo>
                  <a:pt x="6347" y="3941"/>
                  <a:pt x="6323" y="4191"/>
                  <a:pt x="6168" y="4322"/>
                </a:cubicBezTo>
                <a:lnTo>
                  <a:pt x="5049" y="5251"/>
                </a:lnTo>
                <a:lnTo>
                  <a:pt x="6168" y="6180"/>
                </a:lnTo>
                <a:cubicBezTo>
                  <a:pt x="6323" y="6311"/>
                  <a:pt x="6347" y="6549"/>
                  <a:pt x="6216" y="6716"/>
                </a:cubicBezTo>
                <a:cubicBezTo>
                  <a:pt x="6145" y="6811"/>
                  <a:pt x="6037" y="6846"/>
                  <a:pt x="5918" y="6846"/>
                </a:cubicBezTo>
                <a:cubicBezTo>
                  <a:pt x="5835" y="6846"/>
                  <a:pt x="5752" y="6823"/>
                  <a:pt x="5680" y="6763"/>
                </a:cubicBezTo>
                <a:lnTo>
                  <a:pt x="4204" y="5537"/>
                </a:lnTo>
                <a:cubicBezTo>
                  <a:pt x="4120" y="5465"/>
                  <a:pt x="4073" y="5358"/>
                  <a:pt x="4073" y="5251"/>
                </a:cubicBezTo>
                <a:cubicBezTo>
                  <a:pt x="4073" y="5132"/>
                  <a:pt x="4120" y="5025"/>
                  <a:pt x="4204" y="4953"/>
                </a:cubicBezTo>
                <a:lnTo>
                  <a:pt x="5680" y="3739"/>
                </a:lnTo>
                <a:cubicBezTo>
                  <a:pt x="5749" y="3676"/>
                  <a:pt x="5836" y="3645"/>
                  <a:pt x="5923" y="3645"/>
                </a:cubicBezTo>
                <a:close/>
                <a:moveTo>
                  <a:pt x="9052" y="3645"/>
                </a:moveTo>
                <a:cubicBezTo>
                  <a:pt x="9138" y="3645"/>
                  <a:pt x="9226" y="3676"/>
                  <a:pt x="9300" y="3739"/>
                </a:cubicBezTo>
                <a:lnTo>
                  <a:pt x="10764" y="4953"/>
                </a:lnTo>
                <a:cubicBezTo>
                  <a:pt x="10859" y="5025"/>
                  <a:pt x="10907" y="5132"/>
                  <a:pt x="10907" y="5251"/>
                </a:cubicBezTo>
                <a:cubicBezTo>
                  <a:pt x="10907" y="5358"/>
                  <a:pt x="10859" y="5465"/>
                  <a:pt x="10764" y="5537"/>
                </a:cubicBezTo>
                <a:lnTo>
                  <a:pt x="9300" y="6763"/>
                </a:lnTo>
                <a:cubicBezTo>
                  <a:pt x="9228" y="6823"/>
                  <a:pt x="9145" y="6846"/>
                  <a:pt x="9050" y="6846"/>
                </a:cubicBezTo>
                <a:cubicBezTo>
                  <a:pt x="8943" y="6846"/>
                  <a:pt x="8835" y="6811"/>
                  <a:pt x="8764" y="6716"/>
                </a:cubicBezTo>
                <a:cubicBezTo>
                  <a:pt x="8621" y="6549"/>
                  <a:pt x="8645" y="6311"/>
                  <a:pt x="8812" y="6180"/>
                </a:cubicBezTo>
                <a:lnTo>
                  <a:pt x="9931" y="5251"/>
                </a:lnTo>
                <a:lnTo>
                  <a:pt x="8812" y="4322"/>
                </a:lnTo>
                <a:cubicBezTo>
                  <a:pt x="8645" y="4191"/>
                  <a:pt x="8621" y="3941"/>
                  <a:pt x="8764" y="3787"/>
                </a:cubicBezTo>
                <a:cubicBezTo>
                  <a:pt x="8837" y="3694"/>
                  <a:pt x="8943" y="3645"/>
                  <a:pt x="9052" y="3645"/>
                </a:cubicBezTo>
                <a:close/>
                <a:moveTo>
                  <a:pt x="8186" y="2449"/>
                </a:moveTo>
                <a:cubicBezTo>
                  <a:pt x="8224" y="2449"/>
                  <a:pt x="8262" y="2454"/>
                  <a:pt x="8300" y="2465"/>
                </a:cubicBezTo>
                <a:cubicBezTo>
                  <a:pt x="8502" y="2513"/>
                  <a:pt x="8609" y="2727"/>
                  <a:pt x="8562" y="2929"/>
                </a:cubicBezTo>
                <a:lnTo>
                  <a:pt x="7157" y="7775"/>
                </a:lnTo>
                <a:cubicBezTo>
                  <a:pt x="7109" y="7942"/>
                  <a:pt x="6954" y="8049"/>
                  <a:pt x="6787" y="8049"/>
                </a:cubicBezTo>
                <a:cubicBezTo>
                  <a:pt x="6752" y="8049"/>
                  <a:pt x="6716" y="8049"/>
                  <a:pt x="6680" y="8037"/>
                </a:cubicBezTo>
                <a:cubicBezTo>
                  <a:pt x="6478" y="7978"/>
                  <a:pt x="6359" y="7763"/>
                  <a:pt x="6418" y="7561"/>
                </a:cubicBezTo>
                <a:lnTo>
                  <a:pt x="7823" y="2715"/>
                </a:lnTo>
                <a:cubicBezTo>
                  <a:pt x="7872" y="2550"/>
                  <a:pt x="8023" y="2449"/>
                  <a:pt x="8186" y="2449"/>
                </a:cubicBezTo>
                <a:close/>
                <a:moveTo>
                  <a:pt x="7442" y="0"/>
                </a:moveTo>
                <a:cubicBezTo>
                  <a:pt x="6121" y="0"/>
                  <a:pt x="4799" y="417"/>
                  <a:pt x="3716" y="1167"/>
                </a:cubicBezTo>
                <a:cubicBezTo>
                  <a:pt x="2561" y="1965"/>
                  <a:pt x="1751" y="3084"/>
                  <a:pt x="1370" y="4394"/>
                </a:cubicBezTo>
                <a:cubicBezTo>
                  <a:pt x="1227" y="4906"/>
                  <a:pt x="1144" y="5334"/>
                  <a:pt x="1084" y="5715"/>
                </a:cubicBezTo>
                <a:cubicBezTo>
                  <a:pt x="942" y="6501"/>
                  <a:pt x="834" y="7073"/>
                  <a:pt x="215" y="7989"/>
                </a:cubicBezTo>
                <a:cubicBezTo>
                  <a:pt x="49" y="8228"/>
                  <a:pt x="1" y="8466"/>
                  <a:pt x="60" y="8680"/>
                </a:cubicBezTo>
                <a:cubicBezTo>
                  <a:pt x="156" y="9025"/>
                  <a:pt x="477" y="9168"/>
                  <a:pt x="739" y="9287"/>
                </a:cubicBezTo>
                <a:cubicBezTo>
                  <a:pt x="834" y="9323"/>
                  <a:pt x="977" y="9394"/>
                  <a:pt x="1013" y="9430"/>
                </a:cubicBezTo>
                <a:cubicBezTo>
                  <a:pt x="1168" y="9633"/>
                  <a:pt x="1156" y="10180"/>
                  <a:pt x="1144" y="10656"/>
                </a:cubicBezTo>
                <a:cubicBezTo>
                  <a:pt x="1132" y="11347"/>
                  <a:pt x="1108" y="12061"/>
                  <a:pt x="1453" y="12585"/>
                </a:cubicBezTo>
                <a:cubicBezTo>
                  <a:pt x="1930" y="13300"/>
                  <a:pt x="2668" y="13312"/>
                  <a:pt x="3263" y="13312"/>
                </a:cubicBezTo>
                <a:cubicBezTo>
                  <a:pt x="3966" y="13323"/>
                  <a:pt x="4287" y="13323"/>
                  <a:pt x="4359" y="14097"/>
                </a:cubicBezTo>
                <a:cubicBezTo>
                  <a:pt x="4359" y="14121"/>
                  <a:pt x="4359" y="14205"/>
                  <a:pt x="4359" y="14276"/>
                </a:cubicBezTo>
                <a:cubicBezTo>
                  <a:pt x="4382" y="14788"/>
                  <a:pt x="4394" y="14859"/>
                  <a:pt x="4418" y="14931"/>
                </a:cubicBezTo>
                <a:cubicBezTo>
                  <a:pt x="4466" y="15086"/>
                  <a:pt x="4609" y="15181"/>
                  <a:pt x="4763" y="15181"/>
                </a:cubicBezTo>
                <a:lnTo>
                  <a:pt x="11312" y="15181"/>
                </a:lnTo>
                <a:cubicBezTo>
                  <a:pt x="11443" y="15181"/>
                  <a:pt x="11562" y="15121"/>
                  <a:pt x="11621" y="15014"/>
                </a:cubicBezTo>
                <a:cubicBezTo>
                  <a:pt x="11693" y="14907"/>
                  <a:pt x="11705" y="14764"/>
                  <a:pt x="11645" y="14657"/>
                </a:cubicBezTo>
                <a:cubicBezTo>
                  <a:pt x="10824" y="12942"/>
                  <a:pt x="11490" y="11192"/>
                  <a:pt x="12217" y="9335"/>
                </a:cubicBezTo>
                <a:cubicBezTo>
                  <a:pt x="12645" y="8204"/>
                  <a:pt x="13098" y="7037"/>
                  <a:pt x="13193" y="5846"/>
                </a:cubicBezTo>
                <a:cubicBezTo>
                  <a:pt x="13312" y="4489"/>
                  <a:pt x="12943" y="3287"/>
                  <a:pt x="12062" y="2191"/>
                </a:cubicBezTo>
                <a:cubicBezTo>
                  <a:pt x="10931" y="774"/>
                  <a:pt x="9288" y="0"/>
                  <a:pt x="74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3" name="Google Shape;423;p34"/>
          <p:cNvGrpSpPr/>
          <p:nvPr/>
        </p:nvGrpSpPr>
        <p:grpSpPr>
          <a:xfrm>
            <a:off x="7190734" y="1989677"/>
            <a:ext cx="431782" cy="457187"/>
            <a:chOff x="-1611775" y="1332800"/>
            <a:chExt cx="469175" cy="492075"/>
          </a:xfrm>
        </p:grpSpPr>
        <p:sp>
          <p:nvSpPr>
            <p:cNvPr id="424" name="Google Shape;424;p34"/>
            <p:cNvSpPr/>
            <p:nvPr/>
          </p:nvSpPr>
          <p:spPr>
            <a:xfrm>
              <a:off x="-1581150" y="1758225"/>
              <a:ext cx="107025" cy="66650"/>
            </a:xfrm>
            <a:custGeom>
              <a:avLst/>
              <a:gdLst/>
              <a:ahLst/>
              <a:cxnLst/>
              <a:rect l="l" t="t" r="r" b="b"/>
              <a:pathLst>
                <a:path w="4281" h="2666" extrusionOk="0">
                  <a:moveTo>
                    <a:pt x="572" y="0"/>
                  </a:moveTo>
                  <a:cubicBezTo>
                    <a:pt x="516" y="0"/>
                    <a:pt x="459" y="9"/>
                    <a:pt x="404" y="29"/>
                  </a:cubicBezTo>
                  <a:cubicBezTo>
                    <a:pt x="140" y="122"/>
                    <a:pt x="0" y="417"/>
                    <a:pt x="93" y="680"/>
                  </a:cubicBezTo>
                  <a:cubicBezTo>
                    <a:pt x="357" y="1425"/>
                    <a:pt x="900" y="2030"/>
                    <a:pt x="1598" y="2371"/>
                  </a:cubicBezTo>
                  <a:cubicBezTo>
                    <a:pt x="2017" y="2573"/>
                    <a:pt x="2451" y="2666"/>
                    <a:pt x="2901" y="2666"/>
                  </a:cubicBezTo>
                  <a:cubicBezTo>
                    <a:pt x="3226" y="2666"/>
                    <a:pt x="3552" y="2619"/>
                    <a:pt x="3862" y="2511"/>
                  </a:cubicBezTo>
                  <a:cubicBezTo>
                    <a:pt x="4141" y="2417"/>
                    <a:pt x="4281" y="2123"/>
                    <a:pt x="4188" y="1859"/>
                  </a:cubicBezTo>
                  <a:cubicBezTo>
                    <a:pt x="4114" y="1651"/>
                    <a:pt x="3915" y="1520"/>
                    <a:pt x="3705" y="1520"/>
                  </a:cubicBezTo>
                  <a:cubicBezTo>
                    <a:pt x="3649" y="1520"/>
                    <a:pt x="3592" y="1529"/>
                    <a:pt x="3536" y="1549"/>
                  </a:cubicBezTo>
                  <a:cubicBezTo>
                    <a:pt x="3326" y="1621"/>
                    <a:pt x="3111" y="1657"/>
                    <a:pt x="2897" y="1657"/>
                  </a:cubicBezTo>
                  <a:cubicBezTo>
                    <a:pt x="2605" y="1657"/>
                    <a:pt x="2316" y="1590"/>
                    <a:pt x="2048" y="1456"/>
                  </a:cubicBezTo>
                  <a:cubicBezTo>
                    <a:pt x="1582" y="1239"/>
                    <a:pt x="1226" y="836"/>
                    <a:pt x="1055" y="339"/>
                  </a:cubicBezTo>
                  <a:cubicBezTo>
                    <a:pt x="981" y="131"/>
                    <a:pt x="782" y="0"/>
                    <a:pt x="5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4"/>
            <p:cNvSpPr/>
            <p:nvPr/>
          </p:nvSpPr>
          <p:spPr>
            <a:xfrm>
              <a:off x="-1303525" y="1480925"/>
              <a:ext cx="86875" cy="87275"/>
            </a:xfrm>
            <a:custGeom>
              <a:avLst/>
              <a:gdLst/>
              <a:ahLst/>
              <a:cxnLst/>
              <a:rect l="l" t="t" r="r" b="b"/>
              <a:pathLst>
                <a:path w="3475" h="3491" extrusionOk="0">
                  <a:moveTo>
                    <a:pt x="512" y="1"/>
                  </a:moveTo>
                  <a:cubicBezTo>
                    <a:pt x="233" y="1"/>
                    <a:pt x="0" y="233"/>
                    <a:pt x="0" y="512"/>
                  </a:cubicBezTo>
                  <a:cubicBezTo>
                    <a:pt x="0" y="792"/>
                    <a:pt x="233" y="1024"/>
                    <a:pt x="512" y="1024"/>
                  </a:cubicBezTo>
                  <a:cubicBezTo>
                    <a:pt x="1582" y="1024"/>
                    <a:pt x="2451" y="1908"/>
                    <a:pt x="2435" y="2978"/>
                  </a:cubicBezTo>
                  <a:cubicBezTo>
                    <a:pt x="2435" y="3258"/>
                    <a:pt x="2668" y="3490"/>
                    <a:pt x="2947" y="3490"/>
                  </a:cubicBezTo>
                  <a:cubicBezTo>
                    <a:pt x="3226" y="3490"/>
                    <a:pt x="3459" y="3273"/>
                    <a:pt x="3459" y="2994"/>
                  </a:cubicBezTo>
                  <a:cubicBezTo>
                    <a:pt x="3474" y="1350"/>
                    <a:pt x="2156" y="16"/>
                    <a:pt x="5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4"/>
            <p:cNvSpPr/>
            <p:nvPr/>
          </p:nvSpPr>
          <p:spPr>
            <a:xfrm>
              <a:off x="-1611775" y="1332800"/>
              <a:ext cx="291975" cy="424600"/>
            </a:xfrm>
            <a:custGeom>
              <a:avLst/>
              <a:gdLst/>
              <a:ahLst/>
              <a:cxnLst/>
              <a:rect l="l" t="t" r="r" b="b"/>
              <a:pathLst>
                <a:path w="11679" h="16984" extrusionOk="0">
                  <a:moveTo>
                    <a:pt x="5832" y="1288"/>
                  </a:moveTo>
                  <a:cubicBezTo>
                    <a:pt x="8654" y="1288"/>
                    <a:pt x="10391" y="2219"/>
                    <a:pt x="10391" y="2731"/>
                  </a:cubicBezTo>
                  <a:cubicBezTo>
                    <a:pt x="10391" y="3242"/>
                    <a:pt x="8654" y="4173"/>
                    <a:pt x="5832" y="4173"/>
                  </a:cubicBezTo>
                  <a:cubicBezTo>
                    <a:pt x="3009" y="4173"/>
                    <a:pt x="1287" y="3242"/>
                    <a:pt x="1287" y="2731"/>
                  </a:cubicBezTo>
                  <a:cubicBezTo>
                    <a:pt x="1287" y="2219"/>
                    <a:pt x="3009" y="1288"/>
                    <a:pt x="5832" y="1288"/>
                  </a:cubicBezTo>
                  <a:close/>
                  <a:moveTo>
                    <a:pt x="10097" y="5771"/>
                  </a:moveTo>
                  <a:cubicBezTo>
                    <a:pt x="10283" y="5926"/>
                    <a:pt x="10391" y="6081"/>
                    <a:pt x="10391" y="6205"/>
                  </a:cubicBezTo>
                  <a:cubicBezTo>
                    <a:pt x="10391" y="6701"/>
                    <a:pt x="8654" y="7632"/>
                    <a:pt x="5832" y="7632"/>
                  </a:cubicBezTo>
                  <a:cubicBezTo>
                    <a:pt x="3009" y="7632"/>
                    <a:pt x="1287" y="6701"/>
                    <a:pt x="1287" y="6205"/>
                  </a:cubicBezTo>
                  <a:cubicBezTo>
                    <a:pt x="1287" y="6081"/>
                    <a:pt x="1380" y="5926"/>
                    <a:pt x="1582" y="5771"/>
                  </a:cubicBezTo>
                  <a:cubicBezTo>
                    <a:pt x="2714" y="6313"/>
                    <a:pt x="4312" y="6593"/>
                    <a:pt x="5832" y="6593"/>
                  </a:cubicBezTo>
                  <a:cubicBezTo>
                    <a:pt x="7367" y="6593"/>
                    <a:pt x="8949" y="6313"/>
                    <a:pt x="10097" y="5771"/>
                  </a:cubicBezTo>
                  <a:close/>
                  <a:moveTo>
                    <a:pt x="5832" y="1"/>
                  </a:moveTo>
                  <a:cubicBezTo>
                    <a:pt x="3009" y="1"/>
                    <a:pt x="0" y="963"/>
                    <a:pt x="0" y="2731"/>
                  </a:cubicBezTo>
                  <a:lnTo>
                    <a:pt x="0" y="4127"/>
                  </a:lnTo>
                  <a:lnTo>
                    <a:pt x="0" y="4158"/>
                  </a:lnTo>
                  <a:cubicBezTo>
                    <a:pt x="62" y="4483"/>
                    <a:pt x="233" y="4778"/>
                    <a:pt x="496" y="5042"/>
                  </a:cubicBezTo>
                  <a:cubicBezTo>
                    <a:pt x="171" y="5383"/>
                    <a:pt x="0" y="5755"/>
                    <a:pt x="0" y="6189"/>
                  </a:cubicBezTo>
                  <a:lnTo>
                    <a:pt x="0" y="7601"/>
                  </a:lnTo>
                  <a:lnTo>
                    <a:pt x="0" y="7632"/>
                  </a:lnTo>
                  <a:cubicBezTo>
                    <a:pt x="62" y="7957"/>
                    <a:pt x="233" y="8252"/>
                    <a:pt x="496" y="8500"/>
                  </a:cubicBezTo>
                  <a:cubicBezTo>
                    <a:pt x="171" y="8841"/>
                    <a:pt x="0" y="9229"/>
                    <a:pt x="0" y="9663"/>
                  </a:cubicBezTo>
                  <a:lnTo>
                    <a:pt x="0" y="11059"/>
                  </a:lnTo>
                  <a:lnTo>
                    <a:pt x="0" y="11090"/>
                  </a:lnTo>
                  <a:cubicBezTo>
                    <a:pt x="62" y="11416"/>
                    <a:pt x="233" y="11711"/>
                    <a:pt x="496" y="11974"/>
                  </a:cubicBezTo>
                  <a:cubicBezTo>
                    <a:pt x="171" y="12300"/>
                    <a:pt x="0" y="12688"/>
                    <a:pt x="0" y="13122"/>
                  </a:cubicBezTo>
                  <a:lnTo>
                    <a:pt x="0" y="14533"/>
                  </a:lnTo>
                  <a:lnTo>
                    <a:pt x="0" y="14564"/>
                  </a:lnTo>
                  <a:cubicBezTo>
                    <a:pt x="310" y="16100"/>
                    <a:pt x="3009" y="16937"/>
                    <a:pt x="5583" y="16984"/>
                  </a:cubicBezTo>
                  <a:cubicBezTo>
                    <a:pt x="5692" y="16875"/>
                    <a:pt x="5832" y="16782"/>
                    <a:pt x="5971" y="16705"/>
                  </a:cubicBezTo>
                  <a:lnTo>
                    <a:pt x="5971" y="14564"/>
                  </a:lnTo>
                  <a:lnTo>
                    <a:pt x="5832" y="14564"/>
                  </a:lnTo>
                  <a:cubicBezTo>
                    <a:pt x="3009" y="14564"/>
                    <a:pt x="1287" y="13634"/>
                    <a:pt x="1287" y="13122"/>
                  </a:cubicBezTo>
                  <a:cubicBezTo>
                    <a:pt x="1287" y="13014"/>
                    <a:pt x="1380" y="12858"/>
                    <a:pt x="1582" y="12703"/>
                  </a:cubicBezTo>
                  <a:cubicBezTo>
                    <a:pt x="2714" y="13246"/>
                    <a:pt x="4312" y="13525"/>
                    <a:pt x="5832" y="13525"/>
                  </a:cubicBezTo>
                  <a:lnTo>
                    <a:pt x="5971" y="13525"/>
                  </a:lnTo>
                  <a:lnTo>
                    <a:pt x="5971" y="11090"/>
                  </a:lnTo>
                  <a:cubicBezTo>
                    <a:pt x="5925" y="11090"/>
                    <a:pt x="5878" y="11106"/>
                    <a:pt x="5832" y="11106"/>
                  </a:cubicBezTo>
                  <a:cubicBezTo>
                    <a:pt x="3009" y="11106"/>
                    <a:pt x="1287" y="10175"/>
                    <a:pt x="1287" y="9663"/>
                  </a:cubicBezTo>
                  <a:cubicBezTo>
                    <a:pt x="1287" y="9539"/>
                    <a:pt x="1380" y="9400"/>
                    <a:pt x="1582" y="9245"/>
                  </a:cubicBezTo>
                  <a:cubicBezTo>
                    <a:pt x="2714" y="9772"/>
                    <a:pt x="4312" y="10051"/>
                    <a:pt x="5832" y="10051"/>
                  </a:cubicBezTo>
                  <a:lnTo>
                    <a:pt x="6142" y="10051"/>
                  </a:lnTo>
                  <a:cubicBezTo>
                    <a:pt x="6343" y="9741"/>
                    <a:pt x="6700" y="9524"/>
                    <a:pt x="7103" y="9524"/>
                  </a:cubicBezTo>
                  <a:lnTo>
                    <a:pt x="9368" y="9524"/>
                  </a:lnTo>
                  <a:cubicBezTo>
                    <a:pt x="9616" y="9446"/>
                    <a:pt x="9864" y="9353"/>
                    <a:pt x="10097" y="9245"/>
                  </a:cubicBezTo>
                  <a:cubicBezTo>
                    <a:pt x="10221" y="9338"/>
                    <a:pt x="10314" y="9446"/>
                    <a:pt x="10360" y="9524"/>
                  </a:cubicBezTo>
                  <a:lnTo>
                    <a:pt x="11679" y="9524"/>
                  </a:lnTo>
                  <a:cubicBezTo>
                    <a:pt x="11632" y="9152"/>
                    <a:pt x="11462" y="8810"/>
                    <a:pt x="11182" y="8516"/>
                  </a:cubicBezTo>
                  <a:cubicBezTo>
                    <a:pt x="11431" y="8252"/>
                    <a:pt x="11617" y="7957"/>
                    <a:pt x="11679" y="7632"/>
                  </a:cubicBezTo>
                  <a:lnTo>
                    <a:pt x="11679" y="6189"/>
                  </a:lnTo>
                  <a:cubicBezTo>
                    <a:pt x="11679" y="5771"/>
                    <a:pt x="11493" y="5383"/>
                    <a:pt x="11182" y="5042"/>
                  </a:cubicBezTo>
                  <a:cubicBezTo>
                    <a:pt x="11431" y="4778"/>
                    <a:pt x="11617" y="4483"/>
                    <a:pt x="11679" y="4158"/>
                  </a:cubicBezTo>
                  <a:lnTo>
                    <a:pt x="11679" y="2731"/>
                  </a:lnTo>
                  <a:cubicBezTo>
                    <a:pt x="11679" y="963"/>
                    <a:pt x="8670" y="1"/>
                    <a:pt x="58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4"/>
            <p:cNvSpPr/>
            <p:nvPr/>
          </p:nvSpPr>
          <p:spPr>
            <a:xfrm>
              <a:off x="-1466375" y="1586775"/>
              <a:ext cx="323775" cy="214850"/>
            </a:xfrm>
            <a:custGeom>
              <a:avLst/>
              <a:gdLst/>
              <a:ahLst/>
              <a:cxnLst/>
              <a:rect l="l" t="t" r="r" b="b"/>
              <a:pathLst>
                <a:path w="12951" h="8594" extrusionOk="0">
                  <a:moveTo>
                    <a:pt x="10965" y="1086"/>
                  </a:moveTo>
                  <a:lnTo>
                    <a:pt x="10965" y="7104"/>
                  </a:lnTo>
                  <a:lnTo>
                    <a:pt x="1970" y="7104"/>
                  </a:lnTo>
                  <a:lnTo>
                    <a:pt x="1970" y="1086"/>
                  </a:lnTo>
                  <a:close/>
                  <a:moveTo>
                    <a:pt x="1287" y="1"/>
                  </a:moveTo>
                  <a:cubicBezTo>
                    <a:pt x="1008" y="1"/>
                    <a:pt x="791" y="233"/>
                    <a:pt x="791" y="497"/>
                  </a:cubicBezTo>
                  <a:lnTo>
                    <a:pt x="791" y="7011"/>
                  </a:lnTo>
                  <a:lnTo>
                    <a:pt x="589" y="7058"/>
                  </a:lnTo>
                  <a:cubicBezTo>
                    <a:pt x="248" y="7151"/>
                    <a:pt x="0" y="7461"/>
                    <a:pt x="0" y="7818"/>
                  </a:cubicBezTo>
                  <a:cubicBezTo>
                    <a:pt x="0" y="8252"/>
                    <a:pt x="341" y="8593"/>
                    <a:pt x="776" y="8593"/>
                  </a:cubicBezTo>
                  <a:lnTo>
                    <a:pt x="12175" y="8593"/>
                  </a:lnTo>
                  <a:cubicBezTo>
                    <a:pt x="12609" y="8593"/>
                    <a:pt x="12951" y="8252"/>
                    <a:pt x="12951" y="7818"/>
                  </a:cubicBezTo>
                  <a:cubicBezTo>
                    <a:pt x="12951" y="7461"/>
                    <a:pt x="12702" y="7151"/>
                    <a:pt x="12346" y="7058"/>
                  </a:cubicBezTo>
                  <a:lnTo>
                    <a:pt x="12160" y="7011"/>
                  </a:lnTo>
                  <a:lnTo>
                    <a:pt x="12160" y="497"/>
                  </a:lnTo>
                  <a:cubicBezTo>
                    <a:pt x="12160" y="233"/>
                    <a:pt x="11942" y="1"/>
                    <a:pt x="116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31"/>
        <p:cNvGrpSpPr/>
        <p:nvPr/>
      </p:nvGrpSpPr>
      <p:grpSpPr>
        <a:xfrm>
          <a:off x="0" y="0"/>
          <a:ext cx="0" cy="0"/>
          <a:chOff x="0" y="0"/>
          <a:chExt cx="0" cy="0"/>
        </a:xfrm>
      </p:grpSpPr>
      <p:sp>
        <p:nvSpPr>
          <p:cNvPr id="432" name="Google Shape;432;p35"/>
          <p:cNvSpPr txBox="1">
            <a:spLocks noGrp="1"/>
          </p:cNvSpPr>
          <p:nvPr>
            <p:ph type="subTitle" idx="4294967295"/>
          </p:nvPr>
        </p:nvSpPr>
        <p:spPr>
          <a:xfrm flipH="1">
            <a:off x="1876950" y="4293625"/>
            <a:ext cx="5390100" cy="3498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400"/>
              <a:t>Average Software Developer Salaries in the World</a:t>
            </a:r>
            <a:endParaRPr sz="1400"/>
          </a:p>
        </p:txBody>
      </p:sp>
      <p:pic>
        <p:nvPicPr>
          <p:cNvPr id="433" name="Google Shape;433;p35" title="Chart">
            <a:hlinkClick r:id="rId3"/>
          </p:cNvPr>
          <p:cNvPicPr preferRelativeResize="0"/>
          <p:nvPr/>
        </p:nvPicPr>
        <p:blipFill rotWithShape="1">
          <a:blip r:embed="rId4">
            <a:alphaModFix/>
          </a:blip>
          <a:srcRect l="22069" b="8315"/>
          <a:stretch/>
        </p:blipFill>
        <p:spPr>
          <a:xfrm>
            <a:off x="3445225" y="1356925"/>
            <a:ext cx="3356525" cy="2236676"/>
          </a:xfrm>
          <a:prstGeom prst="rect">
            <a:avLst/>
          </a:prstGeom>
          <a:noFill/>
          <a:ln>
            <a:noFill/>
          </a:ln>
        </p:spPr>
      </p:pic>
      <p:sp>
        <p:nvSpPr>
          <p:cNvPr id="434" name="Google Shape;434;p35"/>
          <p:cNvSpPr txBox="1">
            <a:spLocks noGrp="1"/>
          </p:cNvSpPr>
          <p:nvPr>
            <p:ph type="title"/>
          </p:nvPr>
        </p:nvSpPr>
        <p:spPr>
          <a:xfrm>
            <a:off x="1278000" y="343200"/>
            <a:ext cx="6588000" cy="669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DID YOU KNOW THIS?</a:t>
            </a:r>
            <a:endParaRPr/>
          </a:p>
        </p:txBody>
      </p:sp>
      <p:sp>
        <p:nvSpPr>
          <p:cNvPr id="435" name="Google Shape;435;p35"/>
          <p:cNvSpPr txBox="1">
            <a:spLocks noGrp="1"/>
          </p:cNvSpPr>
          <p:nvPr>
            <p:ph type="subTitle" idx="4294967295"/>
          </p:nvPr>
        </p:nvSpPr>
        <p:spPr>
          <a:xfrm flipH="1">
            <a:off x="2161202" y="1571125"/>
            <a:ext cx="1246500" cy="2076600"/>
          </a:xfrm>
          <a:prstGeom prst="rect">
            <a:avLst/>
          </a:prstGeom>
        </p:spPr>
        <p:txBody>
          <a:bodyPr spcFirstLastPara="1" wrap="square" lIns="91425" tIns="91425" rIns="91425" bIns="91425" anchor="t" anchorCtr="0">
            <a:noAutofit/>
          </a:bodyPr>
          <a:lstStyle/>
          <a:p>
            <a:pPr marL="0" lvl="0" indent="0" algn="r" rtl="0">
              <a:lnSpc>
                <a:spcPct val="43000"/>
              </a:lnSpc>
              <a:spcBef>
                <a:spcPts val="0"/>
              </a:spcBef>
              <a:spcAft>
                <a:spcPts val="0"/>
              </a:spcAft>
              <a:buNone/>
            </a:pPr>
            <a:r>
              <a:rPr lang="en" sz="1200" b="1"/>
              <a:t>USA</a:t>
            </a:r>
            <a:endParaRPr sz="1200" b="1"/>
          </a:p>
          <a:p>
            <a:pPr marL="0" lvl="0" indent="0" algn="r" rtl="0">
              <a:lnSpc>
                <a:spcPct val="43000"/>
              </a:lnSpc>
              <a:spcBef>
                <a:spcPts val="1600"/>
              </a:spcBef>
              <a:spcAft>
                <a:spcPts val="0"/>
              </a:spcAft>
              <a:buNone/>
            </a:pPr>
            <a:r>
              <a:rPr lang="en" sz="1200" b="1"/>
              <a:t>SWITZERLAND</a:t>
            </a:r>
            <a:endParaRPr sz="1200" b="1"/>
          </a:p>
          <a:p>
            <a:pPr marL="0" lvl="0" indent="0" algn="r" rtl="0">
              <a:lnSpc>
                <a:spcPct val="43000"/>
              </a:lnSpc>
              <a:spcBef>
                <a:spcPts val="1600"/>
              </a:spcBef>
              <a:spcAft>
                <a:spcPts val="0"/>
              </a:spcAft>
              <a:buNone/>
            </a:pPr>
            <a:r>
              <a:rPr lang="en" sz="1200" b="1"/>
              <a:t>NORWAY</a:t>
            </a:r>
            <a:endParaRPr sz="1200" b="1"/>
          </a:p>
          <a:p>
            <a:pPr marL="0" lvl="0" indent="0" algn="r" rtl="0">
              <a:lnSpc>
                <a:spcPct val="43000"/>
              </a:lnSpc>
              <a:spcBef>
                <a:spcPts val="1600"/>
              </a:spcBef>
              <a:spcAft>
                <a:spcPts val="0"/>
              </a:spcAft>
              <a:buNone/>
            </a:pPr>
            <a:r>
              <a:rPr lang="en" sz="1200" b="1"/>
              <a:t>ISRAEL</a:t>
            </a:r>
            <a:endParaRPr sz="1200" b="1"/>
          </a:p>
          <a:p>
            <a:pPr marL="0" lvl="0" indent="0" algn="r" rtl="0">
              <a:lnSpc>
                <a:spcPct val="43000"/>
              </a:lnSpc>
              <a:spcBef>
                <a:spcPts val="1600"/>
              </a:spcBef>
              <a:spcAft>
                <a:spcPts val="0"/>
              </a:spcAft>
              <a:buNone/>
            </a:pPr>
            <a:r>
              <a:rPr lang="en" sz="1200" b="1"/>
              <a:t>SWEDEN</a:t>
            </a:r>
            <a:endParaRPr sz="1200" b="1"/>
          </a:p>
          <a:p>
            <a:pPr marL="0" lvl="0" indent="0" algn="r" rtl="0">
              <a:lnSpc>
                <a:spcPct val="43000"/>
              </a:lnSpc>
              <a:spcBef>
                <a:spcPts val="1600"/>
              </a:spcBef>
              <a:spcAft>
                <a:spcPts val="0"/>
              </a:spcAft>
              <a:buNone/>
            </a:pPr>
            <a:r>
              <a:rPr lang="en" sz="1200" b="1"/>
              <a:t>CANADA</a:t>
            </a:r>
            <a:endParaRPr sz="1200" b="1"/>
          </a:p>
          <a:p>
            <a:pPr marL="0" lvl="0" indent="0" algn="r" rtl="0">
              <a:lnSpc>
                <a:spcPct val="43000"/>
              </a:lnSpc>
              <a:spcBef>
                <a:spcPts val="1600"/>
              </a:spcBef>
              <a:spcAft>
                <a:spcPts val="1600"/>
              </a:spcAft>
              <a:buNone/>
            </a:pPr>
            <a:r>
              <a:rPr lang="en" sz="1200" b="1"/>
              <a:t>NEW ZEALAND</a:t>
            </a:r>
            <a:endParaRPr sz="1200" b="1"/>
          </a:p>
        </p:txBody>
      </p:sp>
      <p:sp>
        <p:nvSpPr>
          <p:cNvPr id="436" name="Google Shape;436;p35"/>
          <p:cNvSpPr txBox="1">
            <a:spLocks noGrp="1"/>
          </p:cNvSpPr>
          <p:nvPr>
            <p:ph type="subTitle" idx="4294967295"/>
          </p:nvPr>
        </p:nvSpPr>
        <p:spPr>
          <a:xfrm flipH="1">
            <a:off x="3337050" y="3561450"/>
            <a:ext cx="3540900" cy="3498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800"/>
              <a:t>0	         25		      50		   75	            100</a:t>
            </a:r>
            <a:endParaRPr sz="800"/>
          </a:p>
        </p:txBody>
      </p:sp>
      <p:grpSp>
        <p:nvGrpSpPr>
          <p:cNvPr id="437" name="Google Shape;437;p35"/>
          <p:cNvGrpSpPr/>
          <p:nvPr/>
        </p:nvGrpSpPr>
        <p:grpSpPr>
          <a:xfrm>
            <a:off x="6739789" y="2872050"/>
            <a:ext cx="2404115" cy="2123775"/>
            <a:chOff x="6739789" y="1500450"/>
            <a:chExt cx="2404115" cy="2123775"/>
          </a:xfrm>
        </p:grpSpPr>
        <p:sp>
          <p:nvSpPr>
            <p:cNvPr id="438" name="Google Shape;438;p35"/>
            <p:cNvSpPr/>
            <p:nvPr/>
          </p:nvSpPr>
          <p:spPr>
            <a:xfrm>
              <a:off x="7377200" y="2089950"/>
              <a:ext cx="1766704" cy="356851"/>
            </a:xfrm>
            <a:custGeom>
              <a:avLst/>
              <a:gdLst/>
              <a:ahLst/>
              <a:cxnLst/>
              <a:rect l="l" t="t" r="r" b="b"/>
              <a:pathLst>
                <a:path w="15325" h="2775" extrusionOk="0">
                  <a:moveTo>
                    <a:pt x="1" y="0"/>
                  </a:moveTo>
                  <a:lnTo>
                    <a:pt x="1" y="2774"/>
                  </a:lnTo>
                  <a:lnTo>
                    <a:pt x="15324" y="2774"/>
                  </a:lnTo>
                  <a:lnTo>
                    <a:pt x="15324" y="0"/>
                  </a:lnTo>
                  <a:close/>
                </a:path>
              </a:pathLst>
            </a:custGeom>
            <a:solidFill>
              <a:srgbClr val="FFFFFF">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35"/>
            <p:cNvSpPr/>
            <p:nvPr/>
          </p:nvSpPr>
          <p:spPr>
            <a:xfrm>
              <a:off x="6810278" y="1500450"/>
              <a:ext cx="1104154" cy="356872"/>
            </a:xfrm>
            <a:custGeom>
              <a:avLst/>
              <a:gdLst/>
              <a:ahLst/>
              <a:cxnLst/>
              <a:rect l="l" t="t" r="r" b="b"/>
              <a:pathLst>
                <a:path w="18027" h="2775" extrusionOk="0">
                  <a:moveTo>
                    <a:pt x="0" y="0"/>
                  </a:moveTo>
                  <a:lnTo>
                    <a:pt x="0" y="2774"/>
                  </a:lnTo>
                  <a:lnTo>
                    <a:pt x="18026" y="2774"/>
                  </a:lnTo>
                  <a:lnTo>
                    <a:pt x="18026"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35"/>
            <p:cNvSpPr/>
            <p:nvPr/>
          </p:nvSpPr>
          <p:spPr>
            <a:xfrm>
              <a:off x="6896029" y="2679300"/>
              <a:ext cx="2247805" cy="355450"/>
            </a:xfrm>
            <a:custGeom>
              <a:avLst/>
              <a:gdLst/>
              <a:ahLst/>
              <a:cxnLst/>
              <a:rect l="l" t="t" r="r" b="b"/>
              <a:pathLst>
                <a:path w="12872" h="2764" extrusionOk="0">
                  <a:moveTo>
                    <a:pt x="1" y="1"/>
                  </a:moveTo>
                  <a:lnTo>
                    <a:pt x="1" y="2763"/>
                  </a:lnTo>
                  <a:lnTo>
                    <a:pt x="12871" y="2763"/>
                  </a:lnTo>
                  <a:lnTo>
                    <a:pt x="12871"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35"/>
            <p:cNvSpPr/>
            <p:nvPr/>
          </p:nvSpPr>
          <p:spPr>
            <a:xfrm>
              <a:off x="8105579" y="1500450"/>
              <a:ext cx="1038298" cy="356872"/>
            </a:xfrm>
            <a:custGeom>
              <a:avLst/>
              <a:gdLst/>
              <a:ahLst/>
              <a:cxnLst/>
              <a:rect l="l" t="t" r="r" b="b"/>
              <a:pathLst>
                <a:path w="2882" h="2775" extrusionOk="0">
                  <a:moveTo>
                    <a:pt x="1" y="0"/>
                  </a:moveTo>
                  <a:lnTo>
                    <a:pt x="1" y="2774"/>
                  </a:lnTo>
                  <a:lnTo>
                    <a:pt x="2882" y="2774"/>
                  </a:lnTo>
                  <a:lnTo>
                    <a:pt x="2882" y="0"/>
                  </a:lnTo>
                  <a:close/>
                </a:path>
              </a:pathLst>
            </a:custGeom>
            <a:solidFill>
              <a:srgbClr val="FFFFFF">
                <a:alpha val="56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35"/>
            <p:cNvSpPr/>
            <p:nvPr/>
          </p:nvSpPr>
          <p:spPr>
            <a:xfrm>
              <a:off x="6739789" y="3268775"/>
              <a:ext cx="1104128" cy="355450"/>
            </a:xfrm>
            <a:custGeom>
              <a:avLst/>
              <a:gdLst/>
              <a:ahLst/>
              <a:cxnLst/>
              <a:rect l="l" t="t" r="r" b="b"/>
              <a:pathLst>
                <a:path w="18396" h="2764" extrusionOk="0">
                  <a:moveTo>
                    <a:pt x="1" y="1"/>
                  </a:moveTo>
                  <a:lnTo>
                    <a:pt x="1" y="2763"/>
                  </a:lnTo>
                  <a:lnTo>
                    <a:pt x="18396" y="2763"/>
                  </a:lnTo>
                  <a:lnTo>
                    <a:pt x="18396"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 name="Google Shape;443;p35"/>
          <p:cNvGrpSpPr/>
          <p:nvPr/>
        </p:nvGrpSpPr>
        <p:grpSpPr>
          <a:xfrm>
            <a:off x="10" y="128850"/>
            <a:ext cx="2428766" cy="2123775"/>
            <a:chOff x="10" y="1500450"/>
            <a:chExt cx="2428766" cy="2123775"/>
          </a:xfrm>
        </p:grpSpPr>
        <p:sp>
          <p:nvSpPr>
            <p:cNvPr id="444" name="Google Shape;444;p35"/>
            <p:cNvSpPr/>
            <p:nvPr/>
          </p:nvSpPr>
          <p:spPr>
            <a:xfrm>
              <a:off x="357025" y="2089950"/>
              <a:ext cx="2071751" cy="356851"/>
            </a:xfrm>
            <a:custGeom>
              <a:avLst/>
              <a:gdLst/>
              <a:ahLst/>
              <a:cxnLst/>
              <a:rect l="l" t="t" r="r" b="b"/>
              <a:pathLst>
                <a:path w="4300" h="2775" extrusionOk="0">
                  <a:moveTo>
                    <a:pt x="1" y="0"/>
                  </a:moveTo>
                  <a:lnTo>
                    <a:pt x="1" y="2774"/>
                  </a:lnTo>
                  <a:lnTo>
                    <a:pt x="4299" y="2774"/>
                  </a:lnTo>
                  <a:lnTo>
                    <a:pt x="4299" y="0"/>
                  </a:lnTo>
                  <a:close/>
                </a:path>
              </a:pathLst>
            </a:custGeom>
            <a:solidFill>
              <a:srgbClr val="FFFFFF">
                <a:alpha val="1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35"/>
            <p:cNvSpPr/>
            <p:nvPr/>
          </p:nvSpPr>
          <p:spPr>
            <a:xfrm>
              <a:off x="18" y="3268775"/>
              <a:ext cx="1038298" cy="355450"/>
            </a:xfrm>
            <a:custGeom>
              <a:avLst/>
              <a:gdLst/>
              <a:ahLst/>
              <a:cxnLst/>
              <a:rect l="l" t="t" r="r" b="b"/>
              <a:pathLst>
                <a:path w="2882" h="2764" extrusionOk="0">
                  <a:moveTo>
                    <a:pt x="0" y="1"/>
                  </a:moveTo>
                  <a:lnTo>
                    <a:pt x="0" y="2763"/>
                  </a:lnTo>
                  <a:lnTo>
                    <a:pt x="2881" y="2763"/>
                  </a:lnTo>
                  <a:lnTo>
                    <a:pt x="2881" y="1"/>
                  </a:lnTo>
                  <a:close/>
                </a:path>
              </a:pathLst>
            </a:custGeom>
            <a:solidFill>
              <a:srgbClr val="FFFFFF">
                <a:alpha val="501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35"/>
            <p:cNvSpPr/>
            <p:nvPr/>
          </p:nvSpPr>
          <p:spPr>
            <a:xfrm>
              <a:off x="10" y="1500456"/>
              <a:ext cx="1104138" cy="356858"/>
            </a:xfrm>
            <a:custGeom>
              <a:avLst/>
              <a:gdLst/>
              <a:ahLst/>
              <a:cxnLst/>
              <a:rect l="l" t="t" r="r" b="b"/>
              <a:pathLst>
                <a:path w="8586" h="2775" extrusionOk="0">
                  <a:moveTo>
                    <a:pt x="1" y="0"/>
                  </a:moveTo>
                  <a:lnTo>
                    <a:pt x="1" y="2774"/>
                  </a:lnTo>
                  <a:lnTo>
                    <a:pt x="8585" y="2774"/>
                  </a:lnTo>
                  <a:lnTo>
                    <a:pt x="8585"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35"/>
            <p:cNvSpPr/>
            <p:nvPr/>
          </p:nvSpPr>
          <p:spPr>
            <a:xfrm>
              <a:off x="1299972" y="1500450"/>
              <a:ext cx="490621" cy="356872"/>
            </a:xfrm>
            <a:custGeom>
              <a:avLst/>
              <a:gdLst/>
              <a:ahLst/>
              <a:cxnLst/>
              <a:rect l="l" t="t" r="r" b="b"/>
              <a:pathLst>
                <a:path w="18396" h="2775" extrusionOk="0">
                  <a:moveTo>
                    <a:pt x="0" y="0"/>
                  </a:moveTo>
                  <a:lnTo>
                    <a:pt x="0" y="2774"/>
                  </a:lnTo>
                  <a:lnTo>
                    <a:pt x="18396" y="2774"/>
                  </a:lnTo>
                  <a:lnTo>
                    <a:pt x="18396"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theme/theme1.xml><?xml version="1.0" encoding="utf-8"?>
<a:theme xmlns:a="http://schemas.openxmlformats.org/drawingml/2006/main" name="Programming Lesson by Slidesgo">
  <a:themeElements>
    <a:clrScheme name="Simple Light">
      <a:dk1>
        <a:srgbClr val="1B1464"/>
      </a:dk1>
      <a:lt1>
        <a:srgbClr val="FFFFFF"/>
      </a:lt1>
      <a:dk2>
        <a:srgbClr val="00FFC5"/>
      </a:dk2>
      <a:lt2>
        <a:srgbClr val="EC008C"/>
      </a:lt2>
      <a:accent1>
        <a:srgbClr val="1B1464"/>
      </a:accent1>
      <a:accent2>
        <a:srgbClr val="00FFC5"/>
      </a:accent2>
      <a:accent3>
        <a:srgbClr val="EC008C"/>
      </a:accent3>
      <a:accent4>
        <a:srgbClr val="1B1464"/>
      </a:accent4>
      <a:accent5>
        <a:srgbClr val="00FFC5"/>
      </a:accent5>
      <a:accent6>
        <a:srgbClr val="EC008C"/>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TotalTime>
  <Words>1103</Words>
  <Application>Microsoft Office PowerPoint</Application>
  <PresentationFormat>On-screen Show (16:9)</PresentationFormat>
  <Paragraphs>217</Paragraphs>
  <Slides>32</Slides>
  <Notes>32</Notes>
  <HiddenSlides>0</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32</vt:i4>
      </vt:variant>
    </vt:vector>
  </HeadingPairs>
  <TitlesOfParts>
    <vt:vector size="45" baseType="lpstr">
      <vt:lpstr>Nunito Light</vt:lpstr>
      <vt:lpstr>Barlow Condensed ExtraBold</vt:lpstr>
      <vt:lpstr>Roboto</vt:lpstr>
      <vt:lpstr>Proxima Nova Semibold</vt:lpstr>
      <vt:lpstr>Proxima Nova</vt:lpstr>
      <vt:lpstr>Anaheim</vt:lpstr>
      <vt:lpstr>Raleway SemiBold</vt:lpstr>
      <vt:lpstr>Arial</vt:lpstr>
      <vt:lpstr>Roboto Condensed Light</vt:lpstr>
      <vt:lpstr>Overpass Mono</vt:lpstr>
      <vt:lpstr>Barlow</vt:lpstr>
      <vt:lpstr>Programming Lesson by Slidesgo</vt:lpstr>
      <vt:lpstr>Slidesgo Final Pages</vt:lpstr>
      <vt:lpstr>SQL SERVER</vt:lpstr>
      <vt:lpstr>Welcome To This Course</vt:lpstr>
      <vt:lpstr>TABLE OF CONTENTS</vt:lpstr>
      <vt:lpstr>INTRODUCTION</vt:lpstr>
      <vt:lpstr>—SOMEONE FAMOUS  </vt:lpstr>
      <vt:lpstr>OVERVIEW</vt:lpstr>
      <vt:lpstr>ABOUT THIS TOPIC</vt:lpstr>
      <vt:lpstr>DEFINITION OF CONCEPTS</vt:lpstr>
      <vt:lpstr>DID YOU KNOW THIS?</vt:lpstr>
      <vt:lpstr>$96,290</vt:lpstr>
      <vt:lpstr>FEATURES OF THE TOPIC</vt:lpstr>
      <vt:lpstr>20.4</vt:lpstr>
      <vt:lpstr>THIS IS A TABLE</vt:lpstr>
      <vt:lpstr>USES OF THE SUBJECT</vt:lpstr>
      <vt:lpstr>DEMO</vt:lpstr>
      <vt:lpstr>THIS IS A MAP</vt:lpstr>
      <vt:lpstr>PROCESS</vt:lpstr>
      <vt:lpstr>A PICTURE IS WORTH A THOUSAND WORDS</vt:lpstr>
      <vt:lpstr>Problem</vt:lpstr>
      <vt:lpstr>OVERVIEW DIAGRAM</vt:lpstr>
      <vt:lpstr>OTHER CONCEPTS</vt:lpstr>
      <vt:lpstr>PROGRAMMING TIMELINE</vt:lpstr>
      <vt:lpstr>SOCIAL MEDIA</vt:lpstr>
      <vt:lpstr>EXERCISE</vt:lpstr>
      <vt:lpstr>ASSIGNMENT</vt:lpstr>
      <vt:lpstr>THANKS!</vt:lpstr>
      <vt:lpstr>ALTERNATIVE RESOURCES</vt:lpstr>
      <vt:lpstr>RESOURCES</vt:lpstr>
      <vt:lpstr>Instructions for use</vt:lpstr>
      <vt:lpstr>Fonts &amp; colors used</vt:lpstr>
      <vt:lpstr>Stories by Freepik</vt:lpstr>
      <vt:lpstr>Use our editable graphic resources...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SQL SERVER</dc:title>
  <cp:lastModifiedBy>Pawan Singh</cp:lastModifiedBy>
  <cp:revision>2</cp:revision>
  <dcterms:modified xsi:type="dcterms:W3CDTF">2021-10-11T04:58:12Z</dcterms:modified>
</cp:coreProperties>
</file>